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37" r:id="rId4"/>
    <p:sldMasterId id="2147483855" r:id="rId5"/>
    <p:sldMasterId id="2147483873" r:id="rId6"/>
    <p:sldMasterId id="2147483885" r:id="rId7"/>
    <p:sldMasterId id="2147483919" r:id="rId8"/>
  </p:sldMasterIdLst>
  <p:notesMasterIdLst>
    <p:notesMasterId r:id="rId41"/>
  </p:notesMasterIdLst>
  <p:handoutMasterIdLst>
    <p:handoutMasterId r:id="rId42"/>
  </p:handoutMasterIdLst>
  <p:sldIdLst>
    <p:sldId id="743" r:id="rId9"/>
    <p:sldId id="2147374627" r:id="rId10"/>
    <p:sldId id="257" r:id="rId11"/>
    <p:sldId id="258" r:id="rId12"/>
    <p:sldId id="2147477813" r:id="rId13"/>
    <p:sldId id="262" r:id="rId14"/>
    <p:sldId id="260" r:id="rId15"/>
    <p:sldId id="261" r:id="rId16"/>
    <p:sldId id="280" r:id="rId17"/>
    <p:sldId id="272" r:id="rId18"/>
    <p:sldId id="274" r:id="rId19"/>
    <p:sldId id="273" r:id="rId20"/>
    <p:sldId id="281" r:id="rId21"/>
    <p:sldId id="282" r:id="rId22"/>
    <p:sldId id="2147477816" r:id="rId23"/>
    <p:sldId id="285" r:id="rId24"/>
    <p:sldId id="2147477819" r:id="rId25"/>
    <p:sldId id="2147477814" r:id="rId26"/>
    <p:sldId id="2147477815" r:id="rId27"/>
    <p:sldId id="263" r:id="rId28"/>
    <p:sldId id="286" r:id="rId29"/>
    <p:sldId id="325" r:id="rId30"/>
    <p:sldId id="324" r:id="rId31"/>
    <p:sldId id="2147477817" r:id="rId32"/>
    <p:sldId id="279" r:id="rId33"/>
    <p:sldId id="2147477818" r:id="rId34"/>
    <p:sldId id="763" r:id="rId35"/>
    <p:sldId id="508" r:id="rId36"/>
    <p:sldId id="2147477809" r:id="rId37"/>
    <p:sldId id="2147477820" r:id="rId38"/>
    <p:sldId id="2147477812" r:id="rId39"/>
    <p:sldId id="2147477811" r:id="rId4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3087"/>
    <a:srgbClr val="316CFF"/>
    <a:srgbClr val="75FFF6"/>
    <a:srgbClr val="20DBC9"/>
    <a:srgbClr val="20DB65"/>
    <a:srgbClr val="E8EDEE"/>
    <a:srgbClr val="FCD765"/>
    <a:srgbClr val="41B6E6"/>
    <a:srgbClr val="005E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84123" autoAdjust="0"/>
  </p:normalViewPr>
  <p:slideViewPr>
    <p:cSldViewPr>
      <p:cViewPr varScale="1">
        <p:scale>
          <a:sx n="125" d="100"/>
          <a:sy n="125" d="100"/>
        </p:scale>
        <p:origin x="792" y="10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p:cViewPr varScale="1">
        <p:scale>
          <a:sx n="72" d="100"/>
          <a:sy n="72" d="100"/>
        </p:scale>
        <p:origin x="1956" y="5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nasphthomes\stobbsch\Downloads\Nuchal%20Stobbs%20copy.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lang="en-GB" sz="1100" b="0" i="0" u="none" strike="noStrike" kern="1200" spc="0" baseline="0">
                <a:solidFill>
                  <a:sysClr val="windowText" lastClr="000000"/>
                </a:solidFill>
                <a:latin typeface="+mj-lt"/>
                <a:ea typeface="+mn-ea"/>
                <a:cs typeface="+mn-cs"/>
              </a:defRPr>
            </a:pPr>
            <a:r>
              <a:rPr lang="en-GB" sz="1100" b="0" i="0" u="none" strike="noStrike" kern="1200" baseline="0">
                <a:solidFill>
                  <a:sysClr val="windowText" lastClr="000000"/>
                </a:solidFill>
                <a:latin typeface="+mj-lt"/>
                <a:ea typeface="+mn-ea"/>
                <a:cs typeface="+mn-cs"/>
              </a:rPr>
              <a:t>Nuchal Scan Booking within Screening Safety Guidelines </a:t>
            </a:r>
          </a:p>
        </c:rich>
      </c:tx>
      <c:overlay val="0"/>
      <c:spPr>
        <a:noFill/>
        <a:ln>
          <a:noFill/>
        </a:ln>
        <a:effectLst/>
      </c:spPr>
      <c:txPr>
        <a:bodyPr rot="0" spcFirstLastPara="1" vertOverflow="ellipsis" vert="horz" wrap="square" anchor="ctr" anchorCtr="1"/>
        <a:lstStyle/>
        <a:p>
          <a:pPr algn="ctr">
            <a:defRPr lang="en-GB" sz="1100" b="0" i="0" u="none" strike="noStrike" kern="1200" spc="0" baseline="0">
              <a:solidFill>
                <a:sysClr val="windowText" lastClr="000000"/>
              </a:solidFill>
              <a:latin typeface="+mj-lt"/>
              <a:ea typeface="+mn-ea"/>
              <a:cs typeface="+mn-cs"/>
            </a:defRPr>
          </a:pPr>
          <a:endParaRPr lang="en-US"/>
        </a:p>
      </c:txPr>
    </c:title>
    <c:autoTitleDeleted val="0"/>
    <c:plotArea>
      <c:layout/>
      <c:lineChart>
        <c:grouping val="percentStacked"/>
        <c:varyColors val="0"/>
        <c:ser>
          <c:idx val="0"/>
          <c:order val="0"/>
          <c:tx>
            <c:strRef>
              <c:f>Sheet3!$AC$24</c:f>
              <c:strCache>
                <c:ptCount val="1"/>
                <c:pt idx="0">
                  <c:v>Safe</c:v>
                </c:pt>
              </c:strCache>
            </c:strRef>
          </c:tx>
          <c:spPr>
            <a:ln w="28575" cap="rnd">
              <a:solidFill>
                <a:sysClr val="windowText" lastClr="000000"/>
              </a:solidFill>
              <a:round/>
            </a:ln>
            <a:effectLst/>
          </c:spPr>
          <c:marker>
            <c:symbol val="none"/>
          </c:marker>
          <c:dPt>
            <c:idx val="9"/>
            <c:marker>
              <c:symbol val="none"/>
            </c:marker>
            <c:bubble3D val="0"/>
            <c:extLst>
              <c:ext xmlns:c16="http://schemas.microsoft.com/office/drawing/2014/chart" uri="{C3380CC4-5D6E-409C-BE32-E72D297353CC}">
                <c16:uniqueId val="{00000000-3CE6-4B7A-816E-71E5A7C7D8BD}"/>
              </c:ext>
            </c:extLst>
          </c:dPt>
          <c:cat>
            <c:numRef>
              <c:f>Sheet3!$AB$25:$AB$40</c:f>
              <c:numCache>
                <c:formatCode>mmm\-yy</c:formatCode>
                <c:ptCount val="16"/>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numCache>
            </c:numRef>
          </c:cat>
          <c:val>
            <c:numRef>
              <c:f>Sheet3!$AC$25:$AC$40</c:f>
              <c:numCache>
                <c:formatCode>General</c:formatCode>
                <c:ptCount val="16"/>
                <c:pt idx="0">
                  <c:v>120</c:v>
                </c:pt>
                <c:pt idx="1">
                  <c:v>98</c:v>
                </c:pt>
                <c:pt idx="2">
                  <c:v>124</c:v>
                </c:pt>
                <c:pt idx="3">
                  <c:v>135</c:v>
                </c:pt>
                <c:pt idx="4">
                  <c:v>133</c:v>
                </c:pt>
                <c:pt idx="5">
                  <c:v>242</c:v>
                </c:pt>
                <c:pt idx="6">
                  <c:v>221</c:v>
                </c:pt>
                <c:pt idx="7">
                  <c:v>269</c:v>
                </c:pt>
                <c:pt idx="8">
                  <c:v>157</c:v>
                </c:pt>
                <c:pt idx="9">
                  <c:v>73</c:v>
                </c:pt>
                <c:pt idx="10">
                  <c:v>66</c:v>
                </c:pt>
                <c:pt idx="11">
                  <c:v>262</c:v>
                </c:pt>
                <c:pt idx="12">
                  <c:v>332</c:v>
                </c:pt>
                <c:pt idx="13">
                  <c:v>255</c:v>
                </c:pt>
                <c:pt idx="14">
                  <c:v>238</c:v>
                </c:pt>
                <c:pt idx="15">
                  <c:v>64</c:v>
                </c:pt>
              </c:numCache>
            </c:numRef>
          </c:val>
          <c:smooth val="1"/>
          <c:extLst>
            <c:ext xmlns:c16="http://schemas.microsoft.com/office/drawing/2014/chart" uri="{C3380CC4-5D6E-409C-BE32-E72D297353CC}">
              <c16:uniqueId val="{00000001-3CE6-4B7A-816E-71E5A7C7D8BD}"/>
            </c:ext>
          </c:extLst>
        </c:ser>
        <c:ser>
          <c:idx val="1"/>
          <c:order val="1"/>
          <c:tx>
            <c:strRef>
              <c:f>Sheet3!$AD$24</c:f>
              <c:strCache>
                <c:ptCount val="1"/>
                <c:pt idx="0">
                  <c:v>Out of Screening Guidelines</c:v>
                </c:pt>
              </c:strCache>
            </c:strRef>
          </c:tx>
          <c:spPr>
            <a:ln w="28575" cap="rnd">
              <a:noFill/>
              <a:round/>
            </a:ln>
            <a:effectLst/>
          </c:spPr>
          <c:marker>
            <c:symbol val="none"/>
          </c:marker>
          <c:cat>
            <c:numRef>
              <c:f>Sheet3!$AB$25:$AB$40</c:f>
              <c:numCache>
                <c:formatCode>mmm\-yy</c:formatCode>
                <c:ptCount val="16"/>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numCache>
            </c:numRef>
          </c:cat>
          <c:val>
            <c:numRef>
              <c:f>Sheet3!$AD$25:$AD$40</c:f>
              <c:numCache>
                <c:formatCode>General</c:formatCode>
                <c:ptCount val="16"/>
                <c:pt idx="0">
                  <c:v>276</c:v>
                </c:pt>
                <c:pt idx="1">
                  <c:v>305</c:v>
                </c:pt>
                <c:pt idx="2">
                  <c:v>418</c:v>
                </c:pt>
                <c:pt idx="3">
                  <c:v>292</c:v>
                </c:pt>
                <c:pt idx="4">
                  <c:v>265</c:v>
                </c:pt>
                <c:pt idx="5">
                  <c:v>160</c:v>
                </c:pt>
                <c:pt idx="6">
                  <c:v>185</c:v>
                </c:pt>
                <c:pt idx="7">
                  <c:v>152</c:v>
                </c:pt>
                <c:pt idx="8">
                  <c:v>107</c:v>
                </c:pt>
                <c:pt idx="9">
                  <c:v>17</c:v>
                </c:pt>
                <c:pt idx="10">
                  <c:v>20</c:v>
                </c:pt>
                <c:pt idx="11">
                  <c:v>110</c:v>
                </c:pt>
                <c:pt idx="12">
                  <c:v>72</c:v>
                </c:pt>
                <c:pt idx="13">
                  <c:v>45</c:v>
                </c:pt>
                <c:pt idx="14">
                  <c:v>41</c:v>
                </c:pt>
                <c:pt idx="15">
                  <c:v>2</c:v>
                </c:pt>
              </c:numCache>
            </c:numRef>
          </c:val>
          <c:smooth val="0"/>
          <c:extLst>
            <c:ext xmlns:c16="http://schemas.microsoft.com/office/drawing/2014/chart" uri="{C3380CC4-5D6E-409C-BE32-E72D297353CC}">
              <c16:uniqueId val="{00000002-3CE6-4B7A-816E-71E5A7C7D8BD}"/>
            </c:ext>
          </c:extLst>
        </c:ser>
        <c:dLbls>
          <c:showLegendKey val="0"/>
          <c:showVal val="0"/>
          <c:showCatName val="0"/>
          <c:showSerName val="0"/>
          <c:showPercent val="0"/>
          <c:showBubbleSize val="0"/>
        </c:dLbls>
        <c:smooth val="0"/>
        <c:axId val="317820192"/>
        <c:axId val="317821832"/>
      </c:lineChart>
      <c:dateAx>
        <c:axId val="317820192"/>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00" b="0" i="0" u="none" strike="noStrike" kern="1200" baseline="0">
                <a:solidFill>
                  <a:sysClr val="windowText" lastClr="000000"/>
                </a:solidFill>
                <a:latin typeface="+mj-lt"/>
                <a:ea typeface="+mn-ea"/>
                <a:cs typeface="+mn-cs"/>
              </a:defRPr>
            </a:pPr>
            <a:endParaRPr lang="en-US"/>
          </a:p>
        </c:txPr>
        <c:crossAx val="317821832"/>
        <c:crosses val="autoZero"/>
        <c:auto val="1"/>
        <c:lblOffset val="100"/>
        <c:baseTimeUnit val="months"/>
      </c:dateAx>
      <c:valAx>
        <c:axId val="3178218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j-lt"/>
                <a:ea typeface="+mn-ea"/>
                <a:cs typeface="+mn-cs"/>
              </a:defRPr>
            </a:pPr>
            <a:endParaRPr lang="en-US"/>
          </a:p>
        </c:txPr>
        <c:crossAx val="317820192"/>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bg2">
          <a:lumMod val="90000"/>
        </a:schemeClr>
      </a:solid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Monthly Bookings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Monthly!$B$1</c:f>
              <c:strCache>
                <c:ptCount val="1"/>
                <c:pt idx="0">
                  <c:v>Number of Bookings</c:v>
                </c:pt>
              </c:strCache>
            </c:strRef>
          </c:tx>
          <c:spPr>
            <a:solidFill>
              <a:schemeClr val="accent1"/>
            </a:solidFill>
            <a:ln>
              <a:noFill/>
            </a:ln>
            <a:effectLst/>
          </c:spPr>
          <c:invertIfNegative val="0"/>
          <c:cat>
            <c:strRef>
              <c:f>Monthly!$A$2:$A$34</c:f>
              <c:strCache>
                <c:ptCount val="33"/>
                <c:pt idx="0">
                  <c:v>Dec-21</c:v>
                </c:pt>
                <c:pt idx="1">
                  <c:v>January</c:v>
                </c:pt>
                <c:pt idx="2">
                  <c:v>Feburary</c:v>
                </c:pt>
                <c:pt idx="3">
                  <c:v>March</c:v>
                </c:pt>
                <c:pt idx="4">
                  <c:v>April</c:v>
                </c:pt>
                <c:pt idx="5">
                  <c:v>May</c:v>
                </c:pt>
                <c:pt idx="6">
                  <c:v>June</c:v>
                </c:pt>
                <c:pt idx="7">
                  <c:v>July</c:v>
                </c:pt>
                <c:pt idx="8">
                  <c:v>August</c:v>
                </c:pt>
                <c:pt idx="9">
                  <c:v>September</c:v>
                </c:pt>
                <c:pt idx="10">
                  <c:v>October</c:v>
                </c:pt>
                <c:pt idx="11">
                  <c:v>November</c:v>
                </c:pt>
                <c:pt idx="12">
                  <c:v>Dec-22</c:v>
                </c:pt>
                <c:pt idx="13">
                  <c:v>Jan-23</c:v>
                </c:pt>
                <c:pt idx="14">
                  <c:v>Feb-23</c:v>
                </c:pt>
                <c:pt idx="15">
                  <c:v>Mar-23</c:v>
                </c:pt>
                <c:pt idx="16">
                  <c:v>Apr-23</c:v>
                </c:pt>
                <c:pt idx="17">
                  <c:v>May-23</c:v>
                </c:pt>
                <c:pt idx="18">
                  <c:v>Jun-23</c:v>
                </c:pt>
                <c:pt idx="19">
                  <c:v>Jul-23</c:v>
                </c:pt>
                <c:pt idx="20">
                  <c:v>Aug-23</c:v>
                </c:pt>
                <c:pt idx="21">
                  <c:v>Sep-23</c:v>
                </c:pt>
                <c:pt idx="22">
                  <c:v>Oct-23</c:v>
                </c:pt>
                <c:pt idx="23">
                  <c:v>Nov-23</c:v>
                </c:pt>
                <c:pt idx="24">
                  <c:v>Dec-23</c:v>
                </c:pt>
                <c:pt idx="25">
                  <c:v>Jan-24</c:v>
                </c:pt>
                <c:pt idx="26">
                  <c:v>Feb-24</c:v>
                </c:pt>
                <c:pt idx="27">
                  <c:v>Mar-24</c:v>
                </c:pt>
                <c:pt idx="28">
                  <c:v>Apr-24</c:v>
                </c:pt>
                <c:pt idx="29">
                  <c:v>May-24</c:v>
                </c:pt>
                <c:pt idx="30">
                  <c:v>Jun-24</c:v>
                </c:pt>
                <c:pt idx="31">
                  <c:v>Jul-24</c:v>
                </c:pt>
                <c:pt idx="32">
                  <c:v>Aug-24</c:v>
                </c:pt>
              </c:strCache>
            </c:strRef>
          </c:cat>
          <c:val>
            <c:numRef>
              <c:f>Monthly!$B$2:$B$34</c:f>
              <c:numCache>
                <c:formatCode>General</c:formatCode>
                <c:ptCount val="33"/>
                <c:pt idx="0">
                  <c:v>475</c:v>
                </c:pt>
                <c:pt idx="1">
                  <c:v>461</c:v>
                </c:pt>
                <c:pt idx="2">
                  <c:v>467</c:v>
                </c:pt>
                <c:pt idx="3">
                  <c:v>623</c:v>
                </c:pt>
                <c:pt idx="4">
                  <c:v>493</c:v>
                </c:pt>
                <c:pt idx="5">
                  <c:v>450</c:v>
                </c:pt>
                <c:pt idx="6">
                  <c:v>446</c:v>
                </c:pt>
                <c:pt idx="7">
                  <c:v>441</c:v>
                </c:pt>
                <c:pt idx="8">
                  <c:v>490</c:v>
                </c:pt>
                <c:pt idx="9">
                  <c:v>413</c:v>
                </c:pt>
                <c:pt idx="10">
                  <c:v>422</c:v>
                </c:pt>
                <c:pt idx="11">
                  <c:v>509</c:v>
                </c:pt>
                <c:pt idx="12">
                  <c:v>506</c:v>
                </c:pt>
                <c:pt idx="13">
                  <c:v>470</c:v>
                </c:pt>
                <c:pt idx="14">
                  <c:v>378</c:v>
                </c:pt>
                <c:pt idx="15">
                  <c:v>509</c:v>
                </c:pt>
                <c:pt idx="16">
                  <c:v>422</c:v>
                </c:pt>
                <c:pt idx="17">
                  <c:v>443</c:v>
                </c:pt>
                <c:pt idx="18">
                  <c:v>482</c:v>
                </c:pt>
                <c:pt idx="19">
                  <c:v>514</c:v>
                </c:pt>
                <c:pt idx="20">
                  <c:v>481</c:v>
                </c:pt>
                <c:pt idx="21">
                  <c:v>430</c:v>
                </c:pt>
                <c:pt idx="22">
                  <c:v>522</c:v>
                </c:pt>
                <c:pt idx="23">
                  <c:v>507</c:v>
                </c:pt>
                <c:pt idx="24">
                  <c:v>423</c:v>
                </c:pt>
                <c:pt idx="25">
                  <c:v>525</c:v>
                </c:pt>
                <c:pt idx="26">
                  <c:v>439</c:v>
                </c:pt>
                <c:pt idx="27">
                  <c:v>461</c:v>
                </c:pt>
                <c:pt idx="28">
                  <c:v>432</c:v>
                </c:pt>
                <c:pt idx="29">
                  <c:v>460</c:v>
                </c:pt>
                <c:pt idx="30">
                  <c:v>428</c:v>
                </c:pt>
                <c:pt idx="31">
                  <c:v>467</c:v>
                </c:pt>
                <c:pt idx="32">
                  <c:v>448</c:v>
                </c:pt>
              </c:numCache>
            </c:numRef>
          </c:val>
          <c:extLst>
            <c:ext xmlns:c16="http://schemas.microsoft.com/office/drawing/2014/chart" uri="{C3380CC4-5D6E-409C-BE32-E72D297353CC}">
              <c16:uniqueId val="{00000000-81D1-40D3-95E1-15A70246C4BC}"/>
            </c:ext>
          </c:extLst>
        </c:ser>
        <c:dLbls>
          <c:showLegendKey val="0"/>
          <c:showVal val="0"/>
          <c:showCatName val="0"/>
          <c:showSerName val="0"/>
          <c:showPercent val="0"/>
          <c:showBubbleSize val="0"/>
        </c:dLbls>
        <c:gapWidth val="219"/>
        <c:overlap val="-27"/>
        <c:axId val="790774136"/>
        <c:axId val="790777088"/>
      </c:barChart>
      <c:lineChart>
        <c:grouping val="standard"/>
        <c:varyColors val="0"/>
        <c:ser>
          <c:idx val="1"/>
          <c:order val="1"/>
          <c:tx>
            <c:strRef>
              <c:f>Monthly!$C$1</c:f>
              <c:strCache>
                <c:ptCount val="1"/>
                <c:pt idx="0">
                  <c:v>% Bookings &lt;10 weeks</c:v>
                </c:pt>
              </c:strCache>
            </c:strRef>
          </c:tx>
          <c:spPr>
            <a:ln w="28575" cap="rnd">
              <a:solidFill>
                <a:srgbClr val="92D050"/>
              </a:solidFill>
              <a:round/>
            </a:ln>
            <a:effectLst/>
          </c:spPr>
          <c:marker>
            <c:symbol val="none"/>
          </c:marker>
          <c:cat>
            <c:strRef>
              <c:f>Monthly!$A$2:$A$34</c:f>
              <c:strCache>
                <c:ptCount val="33"/>
                <c:pt idx="0">
                  <c:v>Dec-21</c:v>
                </c:pt>
                <c:pt idx="1">
                  <c:v>January</c:v>
                </c:pt>
                <c:pt idx="2">
                  <c:v>Feburary</c:v>
                </c:pt>
                <c:pt idx="3">
                  <c:v>March</c:v>
                </c:pt>
                <c:pt idx="4">
                  <c:v>April</c:v>
                </c:pt>
                <c:pt idx="5">
                  <c:v>May</c:v>
                </c:pt>
                <c:pt idx="6">
                  <c:v>June</c:v>
                </c:pt>
                <c:pt idx="7">
                  <c:v>July</c:v>
                </c:pt>
                <c:pt idx="8">
                  <c:v>August</c:v>
                </c:pt>
                <c:pt idx="9">
                  <c:v>September</c:v>
                </c:pt>
                <c:pt idx="10">
                  <c:v>October</c:v>
                </c:pt>
                <c:pt idx="11">
                  <c:v>November</c:v>
                </c:pt>
                <c:pt idx="12">
                  <c:v>Dec-22</c:v>
                </c:pt>
                <c:pt idx="13">
                  <c:v>Jan-23</c:v>
                </c:pt>
                <c:pt idx="14">
                  <c:v>Feb-23</c:v>
                </c:pt>
                <c:pt idx="15">
                  <c:v>Mar-23</c:v>
                </c:pt>
                <c:pt idx="16">
                  <c:v>Apr-23</c:v>
                </c:pt>
                <c:pt idx="17">
                  <c:v>May-23</c:v>
                </c:pt>
                <c:pt idx="18">
                  <c:v>Jun-23</c:v>
                </c:pt>
                <c:pt idx="19">
                  <c:v>Jul-23</c:v>
                </c:pt>
                <c:pt idx="20">
                  <c:v>Aug-23</c:v>
                </c:pt>
                <c:pt idx="21">
                  <c:v>Sep-23</c:v>
                </c:pt>
                <c:pt idx="22">
                  <c:v>Oct-23</c:v>
                </c:pt>
                <c:pt idx="23">
                  <c:v>Nov-23</c:v>
                </c:pt>
                <c:pt idx="24">
                  <c:v>Dec-23</c:v>
                </c:pt>
                <c:pt idx="25">
                  <c:v>Jan-24</c:v>
                </c:pt>
                <c:pt idx="26">
                  <c:v>Feb-24</c:v>
                </c:pt>
                <c:pt idx="27">
                  <c:v>Mar-24</c:v>
                </c:pt>
                <c:pt idx="28">
                  <c:v>Apr-24</c:v>
                </c:pt>
                <c:pt idx="29">
                  <c:v>May-24</c:v>
                </c:pt>
                <c:pt idx="30">
                  <c:v>Jun-24</c:v>
                </c:pt>
                <c:pt idx="31">
                  <c:v>Jul-24</c:v>
                </c:pt>
                <c:pt idx="32">
                  <c:v>Aug-24</c:v>
                </c:pt>
              </c:strCache>
            </c:strRef>
          </c:cat>
          <c:val>
            <c:numRef>
              <c:f>Monthly!$C$2:$C$34</c:f>
              <c:numCache>
                <c:formatCode>0.00%</c:formatCode>
                <c:ptCount val="33"/>
                <c:pt idx="0">
                  <c:v>0.18099999999999999</c:v>
                </c:pt>
                <c:pt idx="1">
                  <c:v>0.1865</c:v>
                </c:pt>
                <c:pt idx="2">
                  <c:v>0.16400000000000001</c:v>
                </c:pt>
                <c:pt idx="3">
                  <c:v>0.16700000000000001</c:v>
                </c:pt>
                <c:pt idx="4">
                  <c:v>0.254</c:v>
                </c:pt>
                <c:pt idx="5">
                  <c:v>0.30199999999999999</c:v>
                </c:pt>
                <c:pt idx="6" formatCode="0%">
                  <c:v>0.36</c:v>
                </c:pt>
                <c:pt idx="7" formatCode="0%">
                  <c:v>0.36499999999999999</c:v>
                </c:pt>
                <c:pt idx="8" formatCode="0%">
                  <c:v>0.47</c:v>
                </c:pt>
                <c:pt idx="9" formatCode="0%">
                  <c:v>0.5</c:v>
                </c:pt>
                <c:pt idx="10" formatCode="0%">
                  <c:v>0.36</c:v>
                </c:pt>
                <c:pt idx="11" formatCode="0%">
                  <c:v>0.44</c:v>
                </c:pt>
                <c:pt idx="12" formatCode="0%">
                  <c:v>0.47</c:v>
                </c:pt>
                <c:pt idx="13" formatCode="0%">
                  <c:v>0.47</c:v>
                </c:pt>
                <c:pt idx="14" formatCode="0%">
                  <c:v>0.44</c:v>
                </c:pt>
                <c:pt idx="15" formatCode="0%">
                  <c:v>0.23</c:v>
                </c:pt>
                <c:pt idx="16" formatCode="0%">
                  <c:v>0.35</c:v>
                </c:pt>
                <c:pt idx="17" formatCode="0%">
                  <c:v>0.34</c:v>
                </c:pt>
                <c:pt idx="18" formatCode="0%">
                  <c:v>0.39</c:v>
                </c:pt>
                <c:pt idx="19">
                  <c:v>0.56999999999999995</c:v>
                </c:pt>
                <c:pt idx="20">
                  <c:v>0.69</c:v>
                </c:pt>
                <c:pt idx="21">
                  <c:v>0.66</c:v>
                </c:pt>
                <c:pt idx="22">
                  <c:v>0.74</c:v>
                </c:pt>
                <c:pt idx="23">
                  <c:v>0.73</c:v>
                </c:pt>
                <c:pt idx="24">
                  <c:v>0.72</c:v>
                </c:pt>
                <c:pt idx="25">
                  <c:v>0.69</c:v>
                </c:pt>
                <c:pt idx="26">
                  <c:v>0.67</c:v>
                </c:pt>
                <c:pt idx="27">
                  <c:v>0.74</c:v>
                </c:pt>
                <c:pt idx="28">
                  <c:v>0.7</c:v>
                </c:pt>
                <c:pt idx="29">
                  <c:v>0.74</c:v>
                </c:pt>
                <c:pt idx="30">
                  <c:v>0.77</c:v>
                </c:pt>
                <c:pt idx="31">
                  <c:v>0.73</c:v>
                </c:pt>
                <c:pt idx="32">
                  <c:v>0.92</c:v>
                </c:pt>
              </c:numCache>
            </c:numRef>
          </c:val>
          <c:smooth val="0"/>
          <c:extLst>
            <c:ext xmlns:c16="http://schemas.microsoft.com/office/drawing/2014/chart" uri="{C3380CC4-5D6E-409C-BE32-E72D297353CC}">
              <c16:uniqueId val="{00000001-81D1-40D3-95E1-15A70246C4BC}"/>
            </c:ext>
          </c:extLst>
        </c:ser>
        <c:ser>
          <c:idx val="2"/>
          <c:order val="2"/>
          <c:tx>
            <c:strRef>
              <c:f>Monthly!$D$1</c:f>
              <c:strCache>
                <c:ptCount val="1"/>
                <c:pt idx="0">
                  <c:v>% Bookings &gt;12 weeks</c:v>
                </c:pt>
              </c:strCache>
            </c:strRef>
          </c:tx>
          <c:spPr>
            <a:ln w="28575" cap="rnd">
              <a:solidFill>
                <a:srgbClr val="FF0000"/>
              </a:solidFill>
              <a:round/>
            </a:ln>
            <a:effectLst/>
          </c:spPr>
          <c:marker>
            <c:symbol val="none"/>
          </c:marker>
          <c:cat>
            <c:strRef>
              <c:f>Monthly!$A$2:$A$34</c:f>
              <c:strCache>
                <c:ptCount val="33"/>
                <c:pt idx="0">
                  <c:v>Dec-21</c:v>
                </c:pt>
                <c:pt idx="1">
                  <c:v>January</c:v>
                </c:pt>
                <c:pt idx="2">
                  <c:v>Feburary</c:v>
                </c:pt>
                <c:pt idx="3">
                  <c:v>March</c:v>
                </c:pt>
                <c:pt idx="4">
                  <c:v>April</c:v>
                </c:pt>
                <c:pt idx="5">
                  <c:v>May</c:v>
                </c:pt>
                <c:pt idx="6">
                  <c:v>June</c:v>
                </c:pt>
                <c:pt idx="7">
                  <c:v>July</c:v>
                </c:pt>
                <c:pt idx="8">
                  <c:v>August</c:v>
                </c:pt>
                <c:pt idx="9">
                  <c:v>September</c:v>
                </c:pt>
                <c:pt idx="10">
                  <c:v>October</c:v>
                </c:pt>
                <c:pt idx="11">
                  <c:v>November</c:v>
                </c:pt>
                <c:pt idx="12">
                  <c:v>Dec-22</c:v>
                </c:pt>
                <c:pt idx="13">
                  <c:v>Jan-23</c:v>
                </c:pt>
                <c:pt idx="14">
                  <c:v>Feb-23</c:v>
                </c:pt>
                <c:pt idx="15">
                  <c:v>Mar-23</c:v>
                </c:pt>
                <c:pt idx="16">
                  <c:v>Apr-23</c:v>
                </c:pt>
                <c:pt idx="17">
                  <c:v>May-23</c:v>
                </c:pt>
                <c:pt idx="18">
                  <c:v>Jun-23</c:v>
                </c:pt>
                <c:pt idx="19">
                  <c:v>Jul-23</c:v>
                </c:pt>
                <c:pt idx="20">
                  <c:v>Aug-23</c:v>
                </c:pt>
                <c:pt idx="21">
                  <c:v>Sep-23</c:v>
                </c:pt>
                <c:pt idx="22">
                  <c:v>Oct-23</c:v>
                </c:pt>
                <c:pt idx="23">
                  <c:v>Nov-23</c:v>
                </c:pt>
                <c:pt idx="24">
                  <c:v>Dec-23</c:v>
                </c:pt>
                <c:pt idx="25">
                  <c:v>Jan-24</c:v>
                </c:pt>
                <c:pt idx="26">
                  <c:v>Feb-24</c:v>
                </c:pt>
                <c:pt idx="27">
                  <c:v>Mar-24</c:v>
                </c:pt>
                <c:pt idx="28">
                  <c:v>Apr-24</c:v>
                </c:pt>
                <c:pt idx="29">
                  <c:v>May-24</c:v>
                </c:pt>
                <c:pt idx="30">
                  <c:v>Jun-24</c:v>
                </c:pt>
                <c:pt idx="31">
                  <c:v>Jul-24</c:v>
                </c:pt>
                <c:pt idx="32">
                  <c:v>Aug-24</c:v>
                </c:pt>
              </c:strCache>
            </c:strRef>
          </c:cat>
          <c:val>
            <c:numRef>
              <c:f>Monthly!$D$2:$D$34</c:f>
              <c:numCache>
                <c:formatCode>0.00%</c:formatCode>
                <c:ptCount val="33"/>
                <c:pt idx="0" formatCode="0%">
                  <c:v>0.15</c:v>
                </c:pt>
                <c:pt idx="1">
                  <c:v>0.23649999999999999</c:v>
                </c:pt>
                <c:pt idx="2">
                  <c:v>0.223</c:v>
                </c:pt>
                <c:pt idx="3" formatCode="0%">
                  <c:v>0.16</c:v>
                </c:pt>
                <c:pt idx="4">
                  <c:v>0.111</c:v>
                </c:pt>
                <c:pt idx="5">
                  <c:v>9.4E-2</c:v>
                </c:pt>
                <c:pt idx="6" formatCode="0%">
                  <c:v>0.1</c:v>
                </c:pt>
                <c:pt idx="7">
                  <c:v>8.2000000000000003E-2</c:v>
                </c:pt>
                <c:pt idx="8" formatCode="0%">
                  <c:v>0.1</c:v>
                </c:pt>
                <c:pt idx="9">
                  <c:v>0.13</c:v>
                </c:pt>
                <c:pt idx="10" formatCode="0%">
                  <c:v>0.09</c:v>
                </c:pt>
                <c:pt idx="11">
                  <c:v>0.105</c:v>
                </c:pt>
                <c:pt idx="12" formatCode="0%">
                  <c:v>7.0000000000000007E-2</c:v>
                </c:pt>
                <c:pt idx="13">
                  <c:v>7.4999999999999997E-2</c:v>
                </c:pt>
                <c:pt idx="14" formatCode="0%">
                  <c:v>0.13</c:v>
                </c:pt>
                <c:pt idx="15" formatCode="0%">
                  <c:v>0.11</c:v>
                </c:pt>
                <c:pt idx="16">
                  <c:v>0.09</c:v>
                </c:pt>
                <c:pt idx="17">
                  <c:v>0.08</c:v>
                </c:pt>
                <c:pt idx="18">
                  <c:v>0.08</c:v>
                </c:pt>
                <c:pt idx="19" formatCode="0%">
                  <c:v>0.06</c:v>
                </c:pt>
                <c:pt idx="20">
                  <c:v>0.06</c:v>
                </c:pt>
                <c:pt idx="21">
                  <c:v>0.1</c:v>
                </c:pt>
                <c:pt idx="22">
                  <c:v>0.1</c:v>
                </c:pt>
                <c:pt idx="23">
                  <c:v>0.08</c:v>
                </c:pt>
                <c:pt idx="24">
                  <c:v>7.0000000000000007E-2</c:v>
                </c:pt>
                <c:pt idx="25">
                  <c:v>0.08</c:v>
                </c:pt>
                <c:pt idx="26">
                  <c:v>0.1</c:v>
                </c:pt>
                <c:pt idx="27">
                  <c:v>7.0000000000000007E-2</c:v>
                </c:pt>
                <c:pt idx="28">
                  <c:v>7.0000000000000007E-2</c:v>
                </c:pt>
                <c:pt idx="29">
                  <c:v>0.08</c:v>
                </c:pt>
                <c:pt idx="30">
                  <c:v>0.05</c:v>
                </c:pt>
                <c:pt idx="31">
                  <c:v>0.08</c:v>
                </c:pt>
                <c:pt idx="32">
                  <c:v>0.08</c:v>
                </c:pt>
              </c:numCache>
            </c:numRef>
          </c:val>
          <c:smooth val="0"/>
          <c:extLst>
            <c:ext xmlns:c16="http://schemas.microsoft.com/office/drawing/2014/chart" uri="{C3380CC4-5D6E-409C-BE32-E72D297353CC}">
              <c16:uniqueId val="{00000002-81D1-40D3-95E1-15A70246C4BC}"/>
            </c:ext>
          </c:extLst>
        </c:ser>
        <c:ser>
          <c:idx val="3"/>
          <c:order val="3"/>
          <c:tx>
            <c:strRef>
              <c:f>Monthly!$E$1</c:f>
              <c:strCache>
                <c:ptCount val="1"/>
                <c:pt idx="0">
                  <c:v>% Bookings 10-12 weeks</c:v>
                </c:pt>
              </c:strCache>
            </c:strRef>
          </c:tx>
          <c:spPr>
            <a:ln w="28575" cap="rnd">
              <a:solidFill>
                <a:schemeClr val="accent4"/>
              </a:solidFill>
              <a:round/>
            </a:ln>
            <a:effectLst/>
          </c:spPr>
          <c:marker>
            <c:symbol val="none"/>
          </c:marker>
          <c:cat>
            <c:strRef>
              <c:f>Monthly!$A$2:$A$34</c:f>
              <c:strCache>
                <c:ptCount val="33"/>
                <c:pt idx="0">
                  <c:v>Dec-21</c:v>
                </c:pt>
                <c:pt idx="1">
                  <c:v>January</c:v>
                </c:pt>
                <c:pt idx="2">
                  <c:v>Feburary</c:v>
                </c:pt>
                <c:pt idx="3">
                  <c:v>March</c:v>
                </c:pt>
                <c:pt idx="4">
                  <c:v>April</c:v>
                </c:pt>
                <c:pt idx="5">
                  <c:v>May</c:v>
                </c:pt>
                <c:pt idx="6">
                  <c:v>June</c:v>
                </c:pt>
                <c:pt idx="7">
                  <c:v>July</c:v>
                </c:pt>
                <c:pt idx="8">
                  <c:v>August</c:v>
                </c:pt>
                <c:pt idx="9">
                  <c:v>September</c:v>
                </c:pt>
                <c:pt idx="10">
                  <c:v>October</c:v>
                </c:pt>
                <c:pt idx="11">
                  <c:v>November</c:v>
                </c:pt>
                <c:pt idx="12">
                  <c:v>Dec-22</c:v>
                </c:pt>
                <c:pt idx="13">
                  <c:v>Jan-23</c:v>
                </c:pt>
                <c:pt idx="14">
                  <c:v>Feb-23</c:v>
                </c:pt>
                <c:pt idx="15">
                  <c:v>Mar-23</c:v>
                </c:pt>
                <c:pt idx="16">
                  <c:v>Apr-23</c:v>
                </c:pt>
                <c:pt idx="17">
                  <c:v>May-23</c:v>
                </c:pt>
                <c:pt idx="18">
                  <c:v>Jun-23</c:v>
                </c:pt>
                <c:pt idx="19">
                  <c:v>Jul-23</c:v>
                </c:pt>
                <c:pt idx="20">
                  <c:v>Aug-23</c:v>
                </c:pt>
                <c:pt idx="21">
                  <c:v>Sep-23</c:v>
                </c:pt>
                <c:pt idx="22">
                  <c:v>Oct-23</c:v>
                </c:pt>
                <c:pt idx="23">
                  <c:v>Nov-23</c:v>
                </c:pt>
                <c:pt idx="24">
                  <c:v>Dec-23</c:v>
                </c:pt>
                <c:pt idx="25">
                  <c:v>Jan-24</c:v>
                </c:pt>
                <c:pt idx="26">
                  <c:v>Feb-24</c:v>
                </c:pt>
                <c:pt idx="27">
                  <c:v>Mar-24</c:v>
                </c:pt>
                <c:pt idx="28">
                  <c:v>Apr-24</c:v>
                </c:pt>
                <c:pt idx="29">
                  <c:v>May-24</c:v>
                </c:pt>
                <c:pt idx="30">
                  <c:v>Jun-24</c:v>
                </c:pt>
                <c:pt idx="31">
                  <c:v>Jul-24</c:v>
                </c:pt>
                <c:pt idx="32">
                  <c:v>Aug-24</c:v>
                </c:pt>
              </c:strCache>
            </c:strRef>
          </c:cat>
          <c:val>
            <c:numRef>
              <c:f>Monthly!$E$2:$E$34</c:f>
              <c:numCache>
                <c:formatCode>0.00%</c:formatCode>
                <c:ptCount val="33"/>
                <c:pt idx="0">
                  <c:v>0.66900000000000004</c:v>
                </c:pt>
                <c:pt idx="1">
                  <c:v>0.57699999999999996</c:v>
                </c:pt>
                <c:pt idx="2">
                  <c:v>0.61299999999999999</c:v>
                </c:pt>
                <c:pt idx="3">
                  <c:v>0.67300000000000004</c:v>
                </c:pt>
                <c:pt idx="4">
                  <c:v>0.63500000000000001</c:v>
                </c:pt>
                <c:pt idx="5">
                  <c:v>0.60399999999999998</c:v>
                </c:pt>
                <c:pt idx="6" formatCode="0%">
                  <c:v>0.54</c:v>
                </c:pt>
                <c:pt idx="7">
                  <c:v>0.55300000000000005</c:v>
                </c:pt>
                <c:pt idx="8" formatCode="0%">
                  <c:v>0.43</c:v>
                </c:pt>
                <c:pt idx="9">
                  <c:v>0.37</c:v>
                </c:pt>
                <c:pt idx="10" formatCode="0%">
                  <c:v>0.55000000000000004</c:v>
                </c:pt>
                <c:pt idx="11">
                  <c:v>0.45500000000000002</c:v>
                </c:pt>
                <c:pt idx="12" formatCode="0%">
                  <c:v>0.46</c:v>
                </c:pt>
                <c:pt idx="13">
                  <c:v>0.45500000000000002</c:v>
                </c:pt>
                <c:pt idx="14" formatCode="0%">
                  <c:v>0.43</c:v>
                </c:pt>
                <c:pt idx="15" formatCode="0%">
                  <c:v>0.54</c:v>
                </c:pt>
                <c:pt idx="16" formatCode="0%">
                  <c:v>0.55000000000000004</c:v>
                </c:pt>
                <c:pt idx="17" formatCode="0%">
                  <c:v>0.56999999999999995</c:v>
                </c:pt>
                <c:pt idx="18" formatCode="0%">
                  <c:v>0.53</c:v>
                </c:pt>
                <c:pt idx="19" formatCode="0%">
                  <c:v>0.35</c:v>
                </c:pt>
                <c:pt idx="20" formatCode="0%">
                  <c:v>0.25</c:v>
                </c:pt>
                <c:pt idx="21" formatCode="0%">
                  <c:v>0.23</c:v>
                </c:pt>
                <c:pt idx="22" formatCode="0%">
                  <c:v>0.16</c:v>
                </c:pt>
                <c:pt idx="23">
                  <c:v>0.19</c:v>
                </c:pt>
                <c:pt idx="24">
                  <c:v>0.21</c:v>
                </c:pt>
                <c:pt idx="25">
                  <c:v>0.22</c:v>
                </c:pt>
                <c:pt idx="26">
                  <c:v>0.23</c:v>
                </c:pt>
                <c:pt idx="27">
                  <c:v>0.19</c:v>
                </c:pt>
                <c:pt idx="28">
                  <c:v>0.23</c:v>
                </c:pt>
                <c:pt idx="29">
                  <c:v>0.18</c:v>
                </c:pt>
                <c:pt idx="30">
                  <c:v>0.18</c:v>
                </c:pt>
                <c:pt idx="31">
                  <c:v>0.19</c:v>
                </c:pt>
                <c:pt idx="32">
                  <c:v>0.2</c:v>
                </c:pt>
              </c:numCache>
            </c:numRef>
          </c:val>
          <c:smooth val="0"/>
          <c:extLst>
            <c:ext xmlns:c16="http://schemas.microsoft.com/office/drawing/2014/chart" uri="{C3380CC4-5D6E-409C-BE32-E72D297353CC}">
              <c16:uniqueId val="{00000003-81D1-40D3-95E1-15A70246C4BC}"/>
            </c:ext>
          </c:extLst>
        </c:ser>
        <c:dLbls>
          <c:showLegendKey val="0"/>
          <c:showVal val="0"/>
          <c:showCatName val="0"/>
          <c:showSerName val="0"/>
          <c:showPercent val="0"/>
          <c:showBubbleSize val="0"/>
        </c:dLbls>
        <c:marker val="1"/>
        <c:smooth val="0"/>
        <c:axId val="790509256"/>
        <c:axId val="790508272"/>
      </c:lineChart>
      <c:catAx>
        <c:axId val="790774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0777088"/>
        <c:crosses val="autoZero"/>
        <c:auto val="1"/>
        <c:lblAlgn val="ctr"/>
        <c:lblOffset val="100"/>
        <c:noMultiLvlLbl val="0"/>
      </c:catAx>
      <c:valAx>
        <c:axId val="790777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0774136"/>
        <c:crosses val="autoZero"/>
        <c:crossBetween val="between"/>
      </c:valAx>
      <c:valAx>
        <c:axId val="790508272"/>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0509256"/>
        <c:crosses val="max"/>
        <c:crossBetween val="between"/>
      </c:valAx>
      <c:catAx>
        <c:axId val="790509256"/>
        <c:scaling>
          <c:orientation val="minMax"/>
        </c:scaling>
        <c:delete val="1"/>
        <c:axPos val="b"/>
        <c:numFmt formatCode="General" sourceLinked="1"/>
        <c:majorTickMark val="out"/>
        <c:minorTickMark val="none"/>
        <c:tickLblPos val="nextTo"/>
        <c:crossAx val="79050827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latin typeface="Arial" panose="020B0604020202020204" pitchFamily="34" charset="0"/>
              <a:cs typeface="Arial" panose="020B060402020202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DBFF7B4-FF90-4833-9D57-56AF579D2F4F}" type="datetimeFigureOut">
              <a:rPr lang="en-GB" smtClean="0">
                <a:latin typeface="Arial" panose="020B0604020202020204" pitchFamily="34" charset="0"/>
                <a:cs typeface="Arial" panose="020B0604020202020204" pitchFamily="34" charset="0"/>
              </a:rPr>
              <a:t>05/11/2024</a:t>
            </a:fld>
            <a:endParaRPr lang="en-GB"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63C4F0C-61A4-461F-A2A9-CD9F93AD86D4}" type="slidenum">
              <a:rPr lang="en-GB" smtClean="0">
                <a:latin typeface="Arial" panose="020B0604020202020204" pitchFamily="34" charset="0"/>
                <a:cs typeface="Arial" panose="020B0604020202020204" pitchFamily="34" charset="0"/>
              </a:rPr>
              <a:t>‹#›</a:t>
            </a:fld>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5550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573016" cy="367780"/>
          </a:xfrm>
          <a:prstGeom prst="rect">
            <a:avLst/>
          </a:prstGeom>
        </p:spPr>
        <p:txBody>
          <a:bodyPr vert="horz" lIns="91440" tIns="45720" rIns="91440" bIns="45720" rtlCol="0"/>
          <a:lstStyle>
            <a:lvl1pPr algn="l">
              <a:defRPr sz="1100">
                <a:latin typeface="Arial" panose="020B0604020202020204" pitchFamily="34" charset="0"/>
                <a:cs typeface="Arial" panose="020B0604020202020204" pitchFamily="34" charset="0"/>
              </a:defRPr>
            </a:lvl1pPr>
          </a:lstStyle>
          <a:p>
            <a:endParaRPr lang="en-GB" dirty="0"/>
          </a:p>
        </p:txBody>
      </p:sp>
      <p:sp>
        <p:nvSpPr>
          <p:cNvPr id="3" name="Date Placeholder 2"/>
          <p:cNvSpPr>
            <a:spLocks noGrp="1"/>
          </p:cNvSpPr>
          <p:nvPr>
            <p:ph type="dt" idx="1"/>
          </p:nvPr>
        </p:nvSpPr>
        <p:spPr>
          <a:xfrm>
            <a:off x="3884613" y="0"/>
            <a:ext cx="2971800" cy="367780"/>
          </a:xfrm>
          <a:prstGeom prst="rect">
            <a:avLst/>
          </a:prstGeom>
        </p:spPr>
        <p:txBody>
          <a:bodyPr vert="horz" lIns="91440" tIns="45720" rIns="91440" bIns="45720" rtlCol="0"/>
          <a:lstStyle>
            <a:lvl1pPr algn="r">
              <a:defRPr sz="1100">
                <a:latin typeface="Arial" panose="020B0604020202020204" pitchFamily="34" charset="0"/>
                <a:cs typeface="Arial" panose="020B0604020202020204" pitchFamily="34" charset="0"/>
              </a:defRPr>
            </a:lvl1pPr>
          </a:lstStyle>
          <a:p>
            <a:fld id="{3FC1F8E2-7123-45F0-A2E1-E0BE357F36F6}" type="datetimeFigureOut">
              <a:rPr lang="en-GB" smtClean="0"/>
              <a:pPr/>
              <a:t>05/11/2024</a:t>
            </a:fld>
            <a:endParaRPr lang="en-GB" dirty="0"/>
          </a:p>
        </p:txBody>
      </p:sp>
      <p:sp>
        <p:nvSpPr>
          <p:cNvPr id="4" name="Slide Image Placeholder 3"/>
          <p:cNvSpPr>
            <a:spLocks noGrp="1" noRot="1" noChangeAspect="1"/>
          </p:cNvSpPr>
          <p:nvPr>
            <p:ph type="sldImg" idx="2"/>
          </p:nvPr>
        </p:nvSpPr>
        <p:spPr>
          <a:xfrm>
            <a:off x="685800" y="458788"/>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476672" y="3635896"/>
            <a:ext cx="5976664" cy="5256584"/>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1" y="8892480"/>
            <a:ext cx="5373217" cy="251520"/>
          </a:xfrm>
          <a:prstGeom prst="rect">
            <a:avLst/>
          </a:prstGeom>
        </p:spPr>
        <p:txBody>
          <a:bodyPr vert="horz" lIns="91440" tIns="45720" rIns="91440" bIns="45720" rtlCol="0" anchor="b"/>
          <a:lstStyle>
            <a:lvl1pPr algn="l">
              <a:defRPr sz="1100">
                <a:latin typeface="Arial" panose="020B0604020202020204" pitchFamily="34" charset="0"/>
                <a:cs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5517231" y="8892480"/>
            <a:ext cx="1339181" cy="251520"/>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BB882D4D-2803-456B-A062-7ECEE743B15B}" type="slidenum">
              <a:rPr lang="en-GB" smtClean="0"/>
              <a:pPr/>
              <a:t>‹#›</a:t>
            </a:fld>
            <a:endParaRPr lang="en-GB" dirty="0"/>
          </a:p>
        </p:txBody>
      </p:sp>
    </p:spTree>
    <p:extLst>
      <p:ext uri="{BB962C8B-B14F-4D97-AF65-F5344CB8AC3E}">
        <p14:creationId xmlns:p14="http://schemas.microsoft.com/office/powerpoint/2010/main" val="1454882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180975" indent="-171450"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361950" indent="-171450"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542925" indent="-171450"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714375" indent="-171450"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67FAA6-3132-4B70-938F-D12A4604110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2771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there invite Organisations to consider adopting the suggested ‘Just and learning culture charter’ in our Being Fair reports - and to use the invaluable resources signposted throughout the BF2 report.  We know that </a:t>
            </a:r>
            <a:r>
              <a:rPr lang="en-GB" b="0" i="0" dirty="0">
                <a:solidFill>
                  <a:srgbClr val="1E1E1E"/>
                </a:solidFill>
                <a:effectLst/>
                <a:latin typeface="Roboto" panose="02000000000000000000" pitchFamily="2" charset="0"/>
              </a:rPr>
              <a:t>organisational culture, is often invisible but is a potent force influencing </a:t>
            </a:r>
            <a:r>
              <a:rPr lang="en-GB" b="0" i="0" dirty="0" err="1">
                <a:solidFill>
                  <a:srgbClr val="1E1E1E"/>
                </a:solidFill>
                <a:effectLst/>
                <a:latin typeface="Roboto" panose="02000000000000000000" pitchFamily="2" charset="0"/>
              </a:rPr>
              <a:t>behaviors</a:t>
            </a:r>
            <a:r>
              <a:rPr lang="en-GB" b="0" i="0" dirty="0">
                <a:solidFill>
                  <a:srgbClr val="1E1E1E"/>
                </a:solidFill>
                <a:effectLst/>
                <a:latin typeface="Roboto" panose="02000000000000000000" pitchFamily="2" charset="0"/>
              </a:rPr>
              <a:t> and attitudes,  and change readiness for integration of AI – We need to foster an environment of continuous learning and innovation – which needs all of the 10 facets in the charter shown here.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A7B076-A624-4EBC-9282-EE5386AC5F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314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E3F87-1C97-4B30-B15D-D718C0F13DE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337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882D4D-2803-456B-A062-7ECEE743B15B}" type="slidenum">
              <a:rPr lang="en-GB" smtClean="0"/>
              <a:pPr/>
              <a:t>29</a:t>
            </a:fld>
            <a:endParaRPr lang="en-GB" dirty="0"/>
          </a:p>
        </p:txBody>
      </p:sp>
    </p:spTree>
    <p:extLst>
      <p:ext uri="{BB962C8B-B14F-4D97-AF65-F5344CB8AC3E}">
        <p14:creationId xmlns:p14="http://schemas.microsoft.com/office/powerpoint/2010/main" val="940339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F0D72-EFF5-81F7-1414-D0F2274AE2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980940-5CB9-C85F-CF52-DA40237870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6AF7F3-7B36-82A1-C4E4-5A149F8DE8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8E2DB60-A85F-553E-54E9-3573ECAAF4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0E613-4E6B-4766-BB6F-FBC47C496F72}"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99216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557360-FF49-4793-A54F-BC2EAC05D9FB}" type="slidenum">
              <a:rPr lang="en-GB" smtClean="0"/>
              <a:t>32</a:t>
            </a:fld>
            <a:endParaRPr lang="en-GB"/>
          </a:p>
        </p:txBody>
      </p:sp>
    </p:spTree>
    <p:extLst>
      <p:ext uri="{BB962C8B-B14F-4D97-AF65-F5344CB8AC3E}">
        <p14:creationId xmlns:p14="http://schemas.microsoft.com/office/powerpoint/2010/main" val="630441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60E613-4E6B-4766-BB6F-FBC47C496F72}" type="slidenum">
              <a:rPr lang="en-GB" smtClean="0"/>
              <a:t>2</a:t>
            </a:fld>
            <a:endParaRPr lang="en-GB"/>
          </a:p>
        </p:txBody>
      </p:sp>
    </p:spTree>
    <p:extLst>
      <p:ext uri="{BB962C8B-B14F-4D97-AF65-F5344CB8AC3E}">
        <p14:creationId xmlns:p14="http://schemas.microsoft.com/office/powerpoint/2010/main" val="2959792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88265-9A0E-9918-1169-740FEF694C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93EF44-FCAC-2D8D-3244-B70D3F3A37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91E212-C8EC-8514-71FB-98479C890DE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3F38666-F6B9-DEBE-208D-E06292D9027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67FAA6-3132-4B70-938F-D12A46041101}" type="slidenum">
              <a:rPr kumimoji="0" lang="en-GB"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82054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053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834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754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webinar today focusing on AI in the workplace – these changes offer both opportunities and challenges for organisations and leaders – it centres around organisational learning and team work, </a:t>
            </a:r>
            <a:r>
              <a:rPr lang="en-GB" dirty="0"/>
              <a:t>Last year, NHSR published our Being fair 2 report which aims to promote the value of a person-centred workplace that is </a:t>
            </a:r>
            <a:r>
              <a:rPr lang="en-GB" b="1" dirty="0"/>
              <a:t>compassionate, safe and fair. </a:t>
            </a:r>
            <a:r>
              <a:rPr lang="en-GB" dirty="0"/>
              <a:t>We encourage everyone involved in the provision of healthcare to adopt these principles and ensure that staff are supported effectively and compassionately, this follows on from our original Being Fair report on a just and learning culture. Both reports emphasise the vital role leadership plays in achieving this.</a:t>
            </a:r>
            <a:r>
              <a:rPr lang="en-GB" b="1" dirty="0"/>
              <a:t>– and  for successful AI integration there needs to be continuous learning, clear communication and robust training to maintain trust and foster growth.  This really highlights the importance of  good organisational culture with that central ;just and learning culture’ and compassionate leadership to enable change and improvement.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A7B076-A624-4EBC-9282-EE5386AC5F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109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We know that there is a clear link between culture, workforce and patient safety. A poor culture is costly: </a:t>
            </a:r>
          </a:p>
          <a:p>
            <a:pPr algn="l"/>
            <a:r>
              <a:rPr lang="en-GB" sz="1800" b="1" i="0" u="none" strike="noStrike" baseline="0" dirty="0">
                <a:solidFill>
                  <a:srgbClr val="221F1F"/>
                </a:solidFill>
                <a:latin typeface="Arial" panose="020B0604020202020204" pitchFamily="34" charset="0"/>
              </a:rPr>
              <a:t>We know there is an association between staff experience and engagement, productivity, patient outcomes and safety. Focusing on insight, involvement (people having the skills and opportunities to improve patient safety) and improvement programmes to enable effective and sustainable change </a:t>
            </a:r>
            <a:endParaRPr lang="en-GB" sz="1800" b="1" i="0" u="none" strike="noStrike" baseline="0" dirty="0">
              <a:solidFill>
                <a:srgbClr val="000000"/>
              </a:solidFill>
              <a:latin typeface="Arial" panose="020B0604020202020204" pitchFamily="34" charset="0"/>
            </a:endParaRPr>
          </a:p>
          <a:p>
            <a:endParaRPr lang="en-GB" sz="1800" b="0" i="0" u="none" strike="noStrike" baseline="0" dirty="0">
              <a:solidFill>
                <a:srgbClr val="221F1F"/>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6A591E-297C-4CAE-B803-61E6D29ED8D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979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dirty="0">
                <a:solidFill>
                  <a:srgbClr val="1F1F1F"/>
                </a:solidFill>
                <a:effectLst/>
                <a:latin typeface="Google Sans"/>
              </a:rPr>
              <a:t>Enabling change and implementation of new ways of working - </a:t>
            </a:r>
            <a:endParaRPr lang="en-GB" b="0" i="0" dirty="0">
              <a:solidFill>
                <a:srgbClr val="1F1F1F"/>
              </a:solidFill>
              <a:effectLst/>
              <a:latin typeface="Google Sans"/>
            </a:endParaRPr>
          </a:p>
          <a:p>
            <a:pPr algn="l">
              <a:buFont typeface="+mj-lt"/>
              <a:buAutoNum type="arabicPeriod"/>
            </a:pPr>
            <a:r>
              <a:rPr lang="en-GB" b="0" i="0" dirty="0">
                <a:solidFill>
                  <a:srgbClr val="1F1F1F"/>
                </a:solidFill>
                <a:effectLst/>
                <a:latin typeface="Google Sans"/>
              </a:rPr>
              <a:t>Change management is all about people. ...</a:t>
            </a:r>
          </a:p>
          <a:p>
            <a:pPr algn="l">
              <a:buFont typeface="+mj-lt"/>
              <a:buAutoNum type="arabicPeriod"/>
            </a:pPr>
            <a:r>
              <a:rPr lang="en-GB" b="0" i="0" dirty="0">
                <a:solidFill>
                  <a:srgbClr val="1F1F1F"/>
                </a:solidFill>
                <a:effectLst/>
                <a:latin typeface="Google Sans"/>
              </a:rPr>
              <a:t>Instil trust. ...</a:t>
            </a:r>
          </a:p>
          <a:p>
            <a:pPr algn="l">
              <a:buFont typeface="+mj-lt"/>
              <a:buAutoNum type="arabicPeriod"/>
            </a:pPr>
            <a:r>
              <a:rPr lang="en-GB" b="0" i="0" dirty="0">
                <a:solidFill>
                  <a:srgbClr val="1F1F1F"/>
                </a:solidFill>
                <a:effectLst/>
                <a:latin typeface="Google Sans"/>
              </a:rPr>
              <a:t>Shared vision. ...</a:t>
            </a:r>
          </a:p>
          <a:p>
            <a:pPr algn="l">
              <a:buFont typeface="+mj-lt"/>
              <a:buAutoNum type="arabicPeriod"/>
            </a:pPr>
            <a:r>
              <a:rPr lang="en-GB" b="0" i="0" dirty="0">
                <a:solidFill>
                  <a:srgbClr val="1F1F1F"/>
                </a:solidFill>
                <a:effectLst/>
                <a:latin typeface="Google Sans"/>
              </a:rPr>
              <a:t>Empower staff</a:t>
            </a:r>
          </a:p>
          <a:p>
            <a:pPr algn="l">
              <a:buFont typeface="+mj-lt"/>
              <a:buAutoNum type="arabicPeriod"/>
            </a:pPr>
            <a:r>
              <a:rPr lang="en-GB" b="0" i="0" dirty="0">
                <a:solidFill>
                  <a:srgbClr val="1F1F1F"/>
                </a:solidFill>
                <a:effectLst/>
                <a:latin typeface="Google Sans"/>
              </a:rPr>
              <a:t>Compassion and accountability Minimise penalties for making mistakes. ...</a:t>
            </a:r>
          </a:p>
          <a:p>
            <a:pPr algn="l">
              <a:buFont typeface="+mj-lt"/>
              <a:buAutoNum type="arabicPeriod"/>
            </a:pPr>
            <a:r>
              <a:rPr lang="en-GB" b="0" i="0" dirty="0">
                <a:solidFill>
                  <a:srgbClr val="1F1F1F"/>
                </a:solidFill>
                <a:effectLst/>
                <a:latin typeface="Google Sans"/>
              </a:rPr>
              <a:t>Learn from failure.</a:t>
            </a:r>
          </a:p>
          <a:p>
            <a:endParaRPr lang="en-GB" dirty="0">
              <a:solidFill>
                <a:srgbClr val="323130"/>
              </a:solidFill>
              <a:effectLst/>
              <a:latin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A7B076-A624-4EBC-9282-EE5386AC5F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2486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png"/><Relationship Id="rId7" Type="http://schemas.openxmlformats.org/officeDocument/2006/relationships/image" Target="../media/image25.emf"/><Relationship Id="rId2" Type="http://schemas.openxmlformats.org/officeDocument/2006/relationships/image" Target="../media/image20.jpeg"/><Relationship Id="rId1" Type="http://schemas.openxmlformats.org/officeDocument/2006/relationships/slideMaster" Target="../slideMasters/slideMaster4.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Master" Target="../slideMasters/slideMaster4.xml"/><Relationship Id="rId5" Type="http://schemas.openxmlformats.org/officeDocument/2006/relationships/image" Target="../media/image16.emf"/><Relationship Id="rId4" Type="http://schemas.openxmlformats.org/officeDocument/2006/relationships/image" Target="../media/image19.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Master" Target="../slideMasters/slideMaster4.xml"/><Relationship Id="rId5" Type="http://schemas.openxmlformats.org/officeDocument/2006/relationships/image" Target="../media/image26.emf"/><Relationship Id="rId4" Type="http://schemas.openxmlformats.org/officeDocument/2006/relationships/image" Target="../media/image25.emf"/></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27.emf"/><Relationship Id="rId13" Type="http://schemas.openxmlformats.org/officeDocument/2006/relationships/hyperlink" Target="https://twitter.com/KennedysLaw" TargetMode="External"/><Relationship Id="rId3" Type="http://schemas.openxmlformats.org/officeDocument/2006/relationships/image" Target="../media/image26.emf"/><Relationship Id="rId7" Type="http://schemas.openxmlformats.org/officeDocument/2006/relationships/hyperlink" Target="http://www.linkedin.com/company/Kennedys" TargetMode="External"/><Relationship Id="rId12" Type="http://schemas.openxmlformats.org/officeDocument/2006/relationships/image" Target="../media/image29.emf"/><Relationship Id="rId2" Type="http://schemas.openxmlformats.org/officeDocument/2006/relationships/image" Target="../media/image25.emf"/><Relationship Id="rId1" Type="http://schemas.openxmlformats.org/officeDocument/2006/relationships/slideMaster" Target="../slideMasters/slideMaster4.xml"/><Relationship Id="rId6" Type="http://schemas.openxmlformats.org/officeDocument/2006/relationships/image" Target="../media/image24.emf"/><Relationship Id="rId11" Type="http://schemas.openxmlformats.org/officeDocument/2006/relationships/hyperlink" Target="http://www.facebook.com/KennedysTrainees" TargetMode="External"/><Relationship Id="rId5" Type="http://schemas.openxmlformats.org/officeDocument/2006/relationships/image" Target="../media/image23.emf"/><Relationship Id="rId10" Type="http://schemas.openxmlformats.org/officeDocument/2006/relationships/image" Target="../media/image28.emf"/><Relationship Id="rId4" Type="http://schemas.openxmlformats.org/officeDocument/2006/relationships/hyperlink" Target="http://www.kennedyslaw.com/" TargetMode="External"/><Relationship Id="rId9" Type="http://schemas.openxmlformats.org/officeDocument/2006/relationships/hyperlink" Target="http://www.twitter.com/KennedysLaw" TargetMode="Externa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3.emf"/><Relationship Id="rId1" Type="http://schemas.openxmlformats.org/officeDocument/2006/relationships/slideMaster" Target="../slideMasters/slideMaster4.xml"/><Relationship Id="rId5" Type="http://schemas.openxmlformats.org/officeDocument/2006/relationships/image" Target="../media/image25.emf"/><Relationship Id="rId4" Type="http://schemas.openxmlformats.org/officeDocument/2006/relationships/image" Target="../media/image24.emf"/></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8" Type="http://schemas.openxmlformats.org/officeDocument/2006/relationships/hyperlink" Target="http://www.linkedin.com/company/Kennedys" TargetMode="External"/><Relationship Id="rId13" Type="http://schemas.openxmlformats.org/officeDocument/2006/relationships/image" Target="../media/image29.emf"/><Relationship Id="rId3" Type="http://schemas.openxmlformats.org/officeDocument/2006/relationships/hyperlink" Target="http://www.kennedyslaw.com/" TargetMode="External"/><Relationship Id="rId7" Type="http://schemas.openxmlformats.org/officeDocument/2006/relationships/image" Target="../media/image24.emf"/><Relationship Id="rId12" Type="http://schemas.openxmlformats.org/officeDocument/2006/relationships/hyperlink" Target="http://www.facebook.com/KennedysTrainees" TargetMode="External"/><Relationship Id="rId2" Type="http://schemas.openxmlformats.org/officeDocument/2006/relationships/image" Target="../media/image23.emf"/><Relationship Id="rId1" Type="http://schemas.openxmlformats.org/officeDocument/2006/relationships/slideMaster" Target="../slideMasters/slideMaster4.xml"/><Relationship Id="rId6" Type="http://schemas.openxmlformats.org/officeDocument/2006/relationships/hyperlink" Target="http://www.tuli.biz/" TargetMode="External"/><Relationship Id="rId11" Type="http://schemas.openxmlformats.org/officeDocument/2006/relationships/image" Target="../media/image28.emf"/><Relationship Id="rId5" Type="http://schemas.openxmlformats.org/officeDocument/2006/relationships/image" Target="../media/image25.emf"/><Relationship Id="rId10" Type="http://schemas.openxmlformats.org/officeDocument/2006/relationships/hyperlink" Target="http://www.twitter.com/KennedysLaw" TargetMode="External"/><Relationship Id="rId4" Type="http://schemas.openxmlformats.org/officeDocument/2006/relationships/image" Target="../media/image26.emf"/><Relationship Id="rId9" Type="http://schemas.openxmlformats.org/officeDocument/2006/relationships/image" Target="../media/image27.emf"/><Relationship Id="rId14" Type="http://schemas.openxmlformats.org/officeDocument/2006/relationships/hyperlink" Target="https://twitter.com/KennedysLaw"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A blue and white circle&#10;&#10;Description automatically generated">
            <a:extLst>
              <a:ext uri="{FF2B5EF4-FFF2-40B4-BE49-F238E27FC236}">
                <a16:creationId xmlns:a16="http://schemas.microsoft.com/office/drawing/2014/main" id="{92028157-E3B5-781A-F0ED-8D14623F64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330186" y="1059582"/>
            <a:ext cx="5105910" cy="1102519"/>
          </a:xfrm>
        </p:spPr>
        <p:txBody>
          <a:bodyPr/>
          <a:lstStyle>
            <a:lvl1pPr>
              <a:defRPr>
                <a:solidFill>
                  <a:schemeClr val="tx2"/>
                </a:solidFill>
              </a:defRPr>
            </a:lvl1pPr>
          </a:lstStyle>
          <a:p>
            <a:r>
              <a:rPr lang="en-US"/>
              <a:t>Click to edit Master title style</a:t>
            </a:r>
            <a:endParaRPr lang="en-GB" dirty="0"/>
          </a:p>
        </p:txBody>
      </p:sp>
      <p:sp>
        <p:nvSpPr>
          <p:cNvPr id="3" name="Subtitle 2"/>
          <p:cNvSpPr>
            <a:spLocks noGrp="1"/>
          </p:cNvSpPr>
          <p:nvPr>
            <p:ph type="subTitle" idx="1"/>
          </p:nvPr>
        </p:nvSpPr>
        <p:spPr>
          <a:xfrm>
            <a:off x="330186" y="2283718"/>
            <a:ext cx="5105910" cy="1314450"/>
          </a:xfrm>
        </p:spPr>
        <p:txBody>
          <a:bodyPr>
            <a:normAutofit/>
          </a:bodyPr>
          <a:lstStyle>
            <a:lvl1pPr marL="0" indent="0" algn="l">
              <a:buNone/>
              <a:defRPr sz="2400">
                <a:solidFill>
                  <a:schemeClr val="tx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6" name="Slide Number Placeholder 6">
            <a:extLst>
              <a:ext uri="{FF2B5EF4-FFF2-40B4-BE49-F238E27FC236}">
                <a16:creationId xmlns:a16="http://schemas.microsoft.com/office/drawing/2014/main" id="{B331933A-FE59-1E67-29E1-8427DA19BF09}"/>
              </a:ext>
            </a:extLst>
          </p:cNvPr>
          <p:cNvSpPr>
            <a:spLocks noGrp="1"/>
          </p:cNvSpPr>
          <p:nvPr>
            <p:ph type="sldNum" sz="quarter" idx="12"/>
          </p:nvPr>
        </p:nvSpPr>
        <p:spPr>
          <a:xfrm>
            <a:off x="6553200" y="4767263"/>
            <a:ext cx="2133600" cy="273844"/>
          </a:xfrm>
        </p:spPr>
        <p:txBody>
          <a:bodyPr/>
          <a:lstStyle/>
          <a:p>
            <a:fld id="{48C01933-47BD-4396-AFBF-31BEABCE9233}" type="slidenum">
              <a:rPr lang="en-GB" smtClean="0"/>
              <a:t>‹#›</a:t>
            </a:fld>
            <a:endParaRPr lang="en-GB" dirty="0"/>
          </a:p>
        </p:txBody>
      </p:sp>
      <p:pic>
        <p:nvPicPr>
          <p:cNvPr id="7" name="Picture 6" descr="A blue and white logo&#10;&#10;Description automatically generated">
            <a:extLst>
              <a:ext uri="{FF2B5EF4-FFF2-40B4-BE49-F238E27FC236}">
                <a16:creationId xmlns:a16="http://schemas.microsoft.com/office/drawing/2014/main" id="{5309E94E-A6D6-7D65-710E-AFD474E8B4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88969" y="196523"/>
            <a:ext cx="1223533" cy="676982"/>
          </a:xfrm>
          <a:prstGeom prst="rect">
            <a:avLst/>
          </a:prstGeom>
        </p:spPr>
      </p:pic>
      <p:sp>
        <p:nvSpPr>
          <p:cNvPr id="5" name="TextBox 4">
            <a:extLst>
              <a:ext uri="{FF2B5EF4-FFF2-40B4-BE49-F238E27FC236}">
                <a16:creationId xmlns:a16="http://schemas.microsoft.com/office/drawing/2014/main" id="{4733614B-077D-F21F-271E-D2B697C94BE1}"/>
              </a:ext>
            </a:extLst>
          </p:cNvPr>
          <p:cNvSpPr txBox="1"/>
          <p:nvPr userDrawn="1"/>
        </p:nvSpPr>
        <p:spPr>
          <a:xfrm>
            <a:off x="161455" y="4810348"/>
            <a:ext cx="2269355" cy="230832"/>
          </a:xfrm>
          <a:prstGeom prst="rect">
            <a:avLst/>
          </a:prstGeom>
          <a:noFill/>
          <a:ln>
            <a:noFill/>
          </a:ln>
        </p:spPr>
        <p:txBody>
          <a:bodyPr wrap="square" rtlCol="0">
            <a:spAutoFit/>
          </a:bodyPr>
          <a:lstStyle/>
          <a:p>
            <a:r>
              <a:rPr lang="en-US" sz="900" dirty="0">
                <a:solidFill>
                  <a:schemeClr val="tx2"/>
                </a:solidFill>
                <a:latin typeface="Arial" charset="0"/>
                <a:ea typeface="Arial" charset="0"/>
                <a:cs typeface="Arial" charset="0"/>
              </a:rPr>
              <a:t>Advise </a:t>
            </a:r>
            <a:r>
              <a:rPr lang="en-US" sz="900" dirty="0">
                <a:solidFill>
                  <a:schemeClr val="accent4"/>
                </a:solidFill>
                <a:latin typeface="Arial" charset="0"/>
                <a:ea typeface="Arial" charset="0"/>
                <a:cs typeface="Arial" charset="0"/>
              </a:rPr>
              <a:t>/</a:t>
            </a:r>
            <a:r>
              <a:rPr lang="en-US" sz="900" dirty="0">
                <a:solidFill>
                  <a:schemeClr val="tx2"/>
                </a:solidFill>
                <a:latin typeface="Arial" charset="0"/>
                <a:ea typeface="Arial" charset="0"/>
                <a:cs typeface="Arial" charset="0"/>
              </a:rPr>
              <a:t> Resolve </a:t>
            </a:r>
            <a:r>
              <a:rPr lang="en-US" sz="900" dirty="0">
                <a:solidFill>
                  <a:schemeClr val="accent4"/>
                </a:solidFill>
                <a:latin typeface="Arial" charset="0"/>
                <a:ea typeface="Arial" charset="0"/>
                <a:cs typeface="Arial" charset="0"/>
              </a:rPr>
              <a:t>/</a:t>
            </a:r>
            <a:r>
              <a:rPr lang="en-US" sz="900" dirty="0">
                <a:solidFill>
                  <a:schemeClr val="tx2"/>
                </a:solidFill>
                <a:latin typeface="Arial" charset="0"/>
                <a:ea typeface="Arial" charset="0"/>
                <a:cs typeface="Arial" charset="0"/>
              </a:rPr>
              <a:t> Learn</a:t>
            </a:r>
          </a:p>
        </p:txBody>
      </p:sp>
    </p:spTree>
    <p:extLst>
      <p:ext uri="{BB962C8B-B14F-4D97-AF65-F5344CB8AC3E}">
        <p14:creationId xmlns:p14="http://schemas.microsoft.com/office/powerpoint/2010/main" val="3100083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GB"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6">
            <a:extLst>
              <a:ext uri="{FF2B5EF4-FFF2-40B4-BE49-F238E27FC236}">
                <a16:creationId xmlns:a16="http://schemas.microsoft.com/office/drawing/2014/main" id="{492478FF-88C0-4FA8-91FD-0955CC3073D3}"/>
              </a:ext>
            </a:extLst>
          </p:cNvPr>
          <p:cNvSpPr>
            <a:spLocks noGrp="1"/>
          </p:cNvSpPr>
          <p:nvPr>
            <p:ph type="sldNum" sz="quarter" idx="12"/>
          </p:nvPr>
        </p:nvSpPr>
        <p:spPr>
          <a:xfrm>
            <a:off x="6553200" y="4767263"/>
            <a:ext cx="2133600" cy="273844"/>
          </a:xfrm>
        </p:spPr>
        <p:txBody>
          <a:bodyPr/>
          <a:lstStyle/>
          <a:p>
            <a:fld id="{48C01933-47BD-4396-AFBF-31BEABCE9233}" type="slidenum">
              <a:rPr lang="en-GB" smtClean="0"/>
              <a:t>‹#›</a:t>
            </a:fld>
            <a:endParaRPr lang="en-GB" dirty="0"/>
          </a:p>
        </p:txBody>
      </p:sp>
    </p:spTree>
    <p:extLst>
      <p:ext uri="{BB962C8B-B14F-4D97-AF65-F5344CB8AC3E}">
        <p14:creationId xmlns:p14="http://schemas.microsoft.com/office/powerpoint/2010/main" val="122475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C01933-47BD-4396-AFBF-31BEABCE9233}" type="slidenum">
              <a:rPr lang="en-GB" smtClean="0"/>
              <a:t>‹#›</a:t>
            </a:fld>
            <a:endParaRPr lang="en-GB" dirty="0"/>
          </a:p>
        </p:txBody>
      </p:sp>
    </p:spTree>
    <p:extLst>
      <p:ext uri="{BB962C8B-B14F-4D97-AF65-F5344CB8AC3E}">
        <p14:creationId xmlns:p14="http://schemas.microsoft.com/office/powerpoint/2010/main" val="1497355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Slide Number Placeholder 5"/>
          <p:cNvSpPr>
            <a:spLocks noGrp="1"/>
          </p:cNvSpPr>
          <p:nvPr>
            <p:ph type="sldNum" sz="quarter" idx="12"/>
          </p:nvPr>
        </p:nvSpPr>
        <p:spPr/>
        <p:txBody>
          <a:bodyPr/>
          <a:lstStyle/>
          <a:p>
            <a:fld id="{48C01933-47BD-4396-AFBF-31BEABCE9233}" type="slidenum">
              <a:rPr lang="en-GB" smtClean="0"/>
              <a:t>‹#›</a:t>
            </a:fld>
            <a:endParaRPr lang="en-GB" dirty="0"/>
          </a:p>
        </p:txBody>
      </p:sp>
      <p:pic>
        <p:nvPicPr>
          <p:cNvPr id="9" name="Picture 8">
            <a:extLst>
              <a:ext uri="{FF2B5EF4-FFF2-40B4-BE49-F238E27FC236}">
                <a16:creationId xmlns:a16="http://schemas.microsoft.com/office/drawing/2014/main" id="{88E2F1FD-C9E0-56D4-695F-110DF9C76B6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6341" y="974563"/>
            <a:ext cx="8514131" cy="3520151"/>
          </a:xfrm>
          <a:prstGeom prst="rect">
            <a:avLst/>
          </a:prstGeom>
        </p:spPr>
      </p:pic>
      <p:pic>
        <p:nvPicPr>
          <p:cNvPr id="4" name="Picture 3" descr="A doctor examining a pregnant person's belly&#10;&#10;Description automatically generated">
            <a:extLst>
              <a:ext uri="{FF2B5EF4-FFF2-40B4-BE49-F238E27FC236}">
                <a16:creationId xmlns:a16="http://schemas.microsoft.com/office/drawing/2014/main" id="{EC44D92D-2B37-9A65-BEBB-304FCA8821C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 r="11278" b="45228"/>
          <a:stretch/>
        </p:blipFill>
        <p:spPr>
          <a:xfrm>
            <a:off x="323528" y="980809"/>
            <a:ext cx="8496944" cy="3513906"/>
          </a:xfrm>
          <a:prstGeom prst="rect">
            <a:avLst/>
          </a:prstGeom>
        </p:spPr>
      </p:pic>
    </p:spTree>
    <p:extLst>
      <p:ext uri="{BB962C8B-B14F-4D97-AF65-F5344CB8AC3E}">
        <p14:creationId xmlns:p14="http://schemas.microsoft.com/office/powerpoint/2010/main" val="1377330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Slide Number Placeholder 5"/>
          <p:cNvSpPr>
            <a:spLocks noGrp="1"/>
          </p:cNvSpPr>
          <p:nvPr>
            <p:ph type="sldNum" sz="quarter" idx="12"/>
          </p:nvPr>
        </p:nvSpPr>
        <p:spPr/>
        <p:txBody>
          <a:bodyPr/>
          <a:lstStyle/>
          <a:p>
            <a:fld id="{48C01933-47BD-4396-AFBF-31BEABCE9233}" type="slidenum">
              <a:rPr lang="en-GB" smtClean="0"/>
              <a:t>‹#›</a:t>
            </a:fld>
            <a:endParaRPr lang="en-GB" dirty="0"/>
          </a:p>
        </p:txBody>
      </p:sp>
      <p:pic>
        <p:nvPicPr>
          <p:cNvPr id="9" name="Picture 8">
            <a:extLst>
              <a:ext uri="{FF2B5EF4-FFF2-40B4-BE49-F238E27FC236}">
                <a16:creationId xmlns:a16="http://schemas.microsoft.com/office/drawing/2014/main" id="{88E2F1FD-C9E0-56D4-695F-110DF9C76B6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6341" y="974563"/>
            <a:ext cx="8514131" cy="3520151"/>
          </a:xfrm>
          <a:prstGeom prst="rect">
            <a:avLst/>
          </a:prstGeom>
        </p:spPr>
      </p:pic>
    </p:spTree>
    <p:extLst>
      <p:ext uri="{BB962C8B-B14F-4D97-AF65-F5344CB8AC3E}">
        <p14:creationId xmlns:p14="http://schemas.microsoft.com/office/powerpoint/2010/main" val="899972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Slide Number Placeholder 5"/>
          <p:cNvSpPr>
            <a:spLocks noGrp="1"/>
          </p:cNvSpPr>
          <p:nvPr>
            <p:ph type="sldNum" sz="quarter" idx="12"/>
          </p:nvPr>
        </p:nvSpPr>
        <p:spPr/>
        <p:txBody>
          <a:bodyPr/>
          <a:lstStyle/>
          <a:p>
            <a:fld id="{48C01933-47BD-4396-AFBF-31BEABCE9233}" type="slidenum">
              <a:rPr lang="en-GB" smtClean="0"/>
              <a:t>‹#›</a:t>
            </a:fld>
            <a:endParaRPr lang="en-GB" dirty="0"/>
          </a:p>
        </p:txBody>
      </p:sp>
      <p:pic>
        <p:nvPicPr>
          <p:cNvPr id="9" name="Picture 8">
            <a:extLst>
              <a:ext uri="{FF2B5EF4-FFF2-40B4-BE49-F238E27FC236}">
                <a16:creationId xmlns:a16="http://schemas.microsoft.com/office/drawing/2014/main" id="{88E2F1FD-C9E0-56D4-695F-110DF9C76B6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6342" y="974563"/>
            <a:ext cx="8514129" cy="3520151"/>
          </a:xfrm>
          <a:prstGeom prst="rect">
            <a:avLst/>
          </a:prstGeom>
        </p:spPr>
      </p:pic>
      <p:pic>
        <p:nvPicPr>
          <p:cNvPr id="4" name="Picture 3" descr="A person in a yellow and green jacket&#10;&#10;Description automatically generated">
            <a:extLst>
              <a:ext uri="{FF2B5EF4-FFF2-40B4-BE49-F238E27FC236}">
                <a16:creationId xmlns:a16="http://schemas.microsoft.com/office/drawing/2014/main" id="{89DEAAA7-3BE1-2D27-566D-A6A5365A125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37983"/>
          <a:stretch/>
        </p:blipFill>
        <p:spPr>
          <a:xfrm>
            <a:off x="306343" y="974563"/>
            <a:ext cx="8514128" cy="3520151"/>
          </a:xfrm>
          <a:prstGeom prst="rect">
            <a:avLst/>
          </a:prstGeom>
        </p:spPr>
      </p:pic>
    </p:spTree>
    <p:extLst>
      <p:ext uri="{BB962C8B-B14F-4D97-AF65-F5344CB8AC3E}">
        <p14:creationId xmlns:p14="http://schemas.microsoft.com/office/powerpoint/2010/main" val="3286697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Slide Number Placeholder 5"/>
          <p:cNvSpPr>
            <a:spLocks noGrp="1"/>
          </p:cNvSpPr>
          <p:nvPr>
            <p:ph type="sldNum" sz="quarter" idx="12"/>
          </p:nvPr>
        </p:nvSpPr>
        <p:spPr/>
        <p:txBody>
          <a:bodyPr/>
          <a:lstStyle/>
          <a:p>
            <a:fld id="{48C01933-47BD-4396-AFBF-31BEABCE9233}" type="slidenum">
              <a:rPr lang="en-GB" smtClean="0"/>
              <a:t>‹#›</a:t>
            </a:fld>
            <a:endParaRPr lang="en-GB" dirty="0"/>
          </a:p>
        </p:txBody>
      </p:sp>
      <p:pic>
        <p:nvPicPr>
          <p:cNvPr id="9" name="Picture 8">
            <a:extLst>
              <a:ext uri="{FF2B5EF4-FFF2-40B4-BE49-F238E27FC236}">
                <a16:creationId xmlns:a16="http://schemas.microsoft.com/office/drawing/2014/main" id="{88E2F1FD-C9E0-56D4-695F-110DF9C76B6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6342" y="974563"/>
            <a:ext cx="8514129" cy="3520151"/>
          </a:xfrm>
          <a:prstGeom prst="rect">
            <a:avLst/>
          </a:prstGeom>
        </p:spPr>
      </p:pic>
    </p:spTree>
    <p:extLst>
      <p:ext uri="{BB962C8B-B14F-4D97-AF65-F5344CB8AC3E}">
        <p14:creationId xmlns:p14="http://schemas.microsoft.com/office/powerpoint/2010/main" val="3060247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Slide Number Placeholder 5"/>
          <p:cNvSpPr>
            <a:spLocks noGrp="1"/>
          </p:cNvSpPr>
          <p:nvPr>
            <p:ph type="sldNum" sz="quarter" idx="12"/>
          </p:nvPr>
        </p:nvSpPr>
        <p:spPr/>
        <p:txBody>
          <a:bodyPr/>
          <a:lstStyle/>
          <a:p>
            <a:fld id="{48C01933-47BD-4396-AFBF-31BEABCE9233}" type="slidenum">
              <a:rPr lang="en-GB" smtClean="0"/>
              <a:t>‹#›</a:t>
            </a:fld>
            <a:endParaRPr lang="en-GB" dirty="0"/>
          </a:p>
        </p:txBody>
      </p:sp>
      <p:pic>
        <p:nvPicPr>
          <p:cNvPr id="7" name="Picture 6" descr="A group of people walking on a stone walkway&#10;&#10;Description automatically generated">
            <a:extLst>
              <a:ext uri="{FF2B5EF4-FFF2-40B4-BE49-F238E27FC236}">
                <a16:creationId xmlns:a16="http://schemas.microsoft.com/office/drawing/2014/main" id="{CD682E12-E47A-37B6-C23B-B902744425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1658"/>
          <a:stretch/>
        </p:blipFill>
        <p:spPr>
          <a:xfrm>
            <a:off x="281114" y="915566"/>
            <a:ext cx="8514129" cy="3520150"/>
          </a:xfrm>
          <a:prstGeom prst="rect">
            <a:avLst/>
          </a:prstGeom>
        </p:spPr>
      </p:pic>
    </p:spTree>
    <p:extLst>
      <p:ext uri="{BB962C8B-B14F-4D97-AF65-F5344CB8AC3E}">
        <p14:creationId xmlns:p14="http://schemas.microsoft.com/office/powerpoint/2010/main" val="148812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Slide Number Placeholder 5"/>
          <p:cNvSpPr>
            <a:spLocks noGrp="1"/>
          </p:cNvSpPr>
          <p:nvPr>
            <p:ph type="sldNum" sz="quarter" idx="12"/>
          </p:nvPr>
        </p:nvSpPr>
        <p:spPr/>
        <p:txBody>
          <a:bodyPr/>
          <a:lstStyle/>
          <a:p>
            <a:fld id="{48C01933-47BD-4396-AFBF-31BEABCE9233}" type="slidenum">
              <a:rPr lang="en-GB" smtClean="0"/>
              <a:t>‹#›</a:t>
            </a:fld>
            <a:endParaRPr lang="en-GB" dirty="0"/>
          </a:p>
        </p:txBody>
      </p:sp>
      <p:pic>
        <p:nvPicPr>
          <p:cNvPr id="9" name="Picture 8">
            <a:extLst>
              <a:ext uri="{FF2B5EF4-FFF2-40B4-BE49-F238E27FC236}">
                <a16:creationId xmlns:a16="http://schemas.microsoft.com/office/drawing/2014/main" id="{88E2F1FD-C9E0-56D4-695F-110DF9C76B6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6342" y="974563"/>
            <a:ext cx="8514129" cy="3520150"/>
          </a:xfrm>
          <a:prstGeom prst="rect">
            <a:avLst/>
          </a:prstGeom>
        </p:spPr>
      </p:pic>
    </p:spTree>
    <p:extLst>
      <p:ext uri="{BB962C8B-B14F-4D97-AF65-F5344CB8AC3E}">
        <p14:creationId xmlns:p14="http://schemas.microsoft.com/office/powerpoint/2010/main" val="19806895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5E1499-483E-3C5B-7E10-3709BA4C06B8}"/>
              </a:ext>
            </a:extLst>
          </p:cNvPr>
          <p:cNvSpPr>
            <a:spLocks noGrp="1"/>
          </p:cNvSpPr>
          <p:nvPr>
            <p:ph type="dt" sz="half" idx="10"/>
          </p:nvPr>
        </p:nvSpPr>
        <p:spPr/>
        <p:txBody>
          <a:bodyPr/>
          <a:lstStyle/>
          <a:p>
            <a:fld id="{71E1FAAB-80E0-4A41-ADED-272203A52590}" type="datetimeFigureOut">
              <a:rPr lang="en-GB" smtClean="0"/>
              <a:t>05/11/2024</a:t>
            </a:fld>
            <a:endParaRPr lang="en-GB"/>
          </a:p>
        </p:txBody>
      </p:sp>
      <p:sp>
        <p:nvSpPr>
          <p:cNvPr id="3" name="Footer Placeholder 2">
            <a:extLst>
              <a:ext uri="{FF2B5EF4-FFF2-40B4-BE49-F238E27FC236}">
                <a16:creationId xmlns:a16="http://schemas.microsoft.com/office/drawing/2014/main" id="{DE838C18-01F4-7353-210B-4150AB14477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4709818-F45C-8556-80A8-75FAFC697450}"/>
              </a:ext>
            </a:extLst>
          </p:cNvPr>
          <p:cNvSpPr>
            <a:spLocks noGrp="1"/>
          </p:cNvSpPr>
          <p:nvPr>
            <p:ph type="sldNum" sz="quarter" idx="12"/>
          </p:nvPr>
        </p:nvSpPr>
        <p:spPr/>
        <p:txBody>
          <a:bodyPr/>
          <a:lstStyle/>
          <a:p>
            <a:fld id="{B7109304-C867-4932-A3BE-A2216376E34B}" type="slidenum">
              <a:rPr lang="en-GB" smtClean="0"/>
              <a:t>‹#›</a:t>
            </a:fld>
            <a:endParaRPr lang="en-GB"/>
          </a:p>
        </p:txBody>
      </p:sp>
    </p:spTree>
    <p:extLst>
      <p:ext uri="{BB962C8B-B14F-4D97-AF65-F5344CB8AC3E}">
        <p14:creationId xmlns:p14="http://schemas.microsoft.com/office/powerpoint/2010/main" val="3406942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4767267"/>
            <a:ext cx="2133600" cy="273844"/>
          </a:xfrm>
          <a:prstGeom prst="rect">
            <a:avLst/>
          </a:prstGeom>
        </p:spPr>
        <p:txBody>
          <a:bodyPr/>
          <a:lstStyle/>
          <a:p>
            <a:fld id="{B32604BE-60EE-4C94-86FC-82E9E5364A9A}" type="datetimeFigureOut">
              <a:rPr lang="en-GB" smtClean="0"/>
              <a:t>05/11/2024</a:t>
            </a:fld>
            <a:endParaRPr lang="en-GB"/>
          </a:p>
        </p:txBody>
      </p:sp>
      <p:sp>
        <p:nvSpPr>
          <p:cNvPr id="4" name="Footer Placeholder 3"/>
          <p:cNvSpPr>
            <a:spLocks noGrp="1"/>
          </p:cNvSpPr>
          <p:nvPr>
            <p:ph type="ftr" sz="quarter" idx="11"/>
          </p:nvPr>
        </p:nvSpPr>
        <p:spPr>
          <a:xfrm>
            <a:off x="3124200" y="4767267"/>
            <a:ext cx="2895600" cy="273844"/>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4767267"/>
            <a:ext cx="2133600" cy="273844"/>
          </a:xfrm>
          <a:prstGeom prst="rect">
            <a:avLst/>
          </a:prstGeom>
        </p:spPr>
        <p:txBody>
          <a:bodyPr/>
          <a:lstStyle/>
          <a:p>
            <a:fld id="{48C01933-47BD-4396-AFBF-31BEABCE9233}" type="slidenum">
              <a:rPr lang="en-GB" smtClean="0"/>
              <a:t>‹#›</a:t>
            </a:fld>
            <a:endParaRPr lang="en-GB"/>
          </a:p>
        </p:txBody>
      </p:sp>
      <p:sp>
        <p:nvSpPr>
          <p:cNvPr id="6" name="Text Placeholder 15"/>
          <p:cNvSpPr>
            <a:spLocks noGrp="1"/>
          </p:cNvSpPr>
          <p:nvPr>
            <p:ph type="body" sz="quarter" idx="14"/>
          </p:nvPr>
        </p:nvSpPr>
        <p:spPr>
          <a:xfrm>
            <a:off x="307037" y="1489547"/>
            <a:ext cx="7721351" cy="1028201"/>
          </a:xfrm>
          <a:prstGeom prst="rect">
            <a:avLst/>
          </a:prstGeom>
        </p:spPr>
        <p:txBody>
          <a:bodyPr>
            <a:noAutofit/>
          </a:bodyPr>
          <a:lstStyle>
            <a:lvl1pPr marL="0" indent="0">
              <a:buNone/>
              <a:defRPr sz="2400" b="0">
                <a:solidFill>
                  <a:schemeClr val="bg1"/>
                </a:solidFill>
                <a:latin typeface="Arial" panose="020B0604020202020204" pitchFamily="34" charset="0"/>
                <a:cs typeface="Arial" panose="020B0604020202020204" pitchFamily="34" charset="0"/>
              </a:defRPr>
            </a:lvl1pPr>
            <a:lvl2pPr marL="7144" indent="0">
              <a:buNone/>
              <a:tabLst/>
              <a:defRPr sz="2100" b="0">
                <a:solidFill>
                  <a:schemeClr val="bg1"/>
                </a:solidFill>
                <a:latin typeface="Arial" panose="020B0604020202020204" pitchFamily="34" charset="0"/>
                <a:cs typeface="Arial"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617493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normAutofit/>
          </a:bodyPr>
          <a:lstStyle>
            <a:lvl1pPr>
              <a:buClr>
                <a:srgbClr val="003087"/>
              </a:buClr>
              <a:defRPr sz="2400">
                <a:latin typeface="Arial" panose="020B0604020202020204" pitchFamily="34" charset="0"/>
                <a:cs typeface="Arial" panose="020B0604020202020204" pitchFamily="34" charset="0"/>
              </a:defRPr>
            </a:lvl1pPr>
            <a:lvl2pPr>
              <a:buClr>
                <a:srgbClr val="003087"/>
              </a:buClr>
              <a:defRPr sz="2000">
                <a:latin typeface="Arial" panose="020B0604020202020204" pitchFamily="34" charset="0"/>
                <a:cs typeface="Arial" panose="020B0604020202020204" pitchFamily="34" charset="0"/>
              </a:defRPr>
            </a:lvl2pPr>
            <a:lvl3pPr>
              <a:buClr>
                <a:srgbClr val="003087"/>
              </a:buClr>
              <a:defRPr sz="2000">
                <a:latin typeface="Arial" panose="020B0604020202020204" pitchFamily="34" charset="0"/>
                <a:cs typeface="Arial" panose="020B0604020202020204" pitchFamily="34" charset="0"/>
              </a:defRPr>
            </a:lvl3pPr>
            <a:lvl4pPr>
              <a:buClr>
                <a:srgbClr val="003087"/>
              </a:buClr>
              <a:defRPr sz="2000">
                <a:latin typeface="Arial" panose="020B0604020202020204" pitchFamily="34" charset="0"/>
                <a:cs typeface="Arial" panose="020B0604020202020204" pitchFamily="34" charset="0"/>
              </a:defRPr>
            </a:lvl4pPr>
            <a:lvl5pPr>
              <a:buClr>
                <a:srgbClr val="003087"/>
              </a:buClr>
              <a:defRPr sz="2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6">
            <a:extLst>
              <a:ext uri="{FF2B5EF4-FFF2-40B4-BE49-F238E27FC236}">
                <a16:creationId xmlns:a16="http://schemas.microsoft.com/office/drawing/2014/main" id="{78785FDC-755B-0DCA-BFE6-B3DF7ABEBE1F}"/>
              </a:ext>
            </a:extLst>
          </p:cNvPr>
          <p:cNvSpPr>
            <a:spLocks noGrp="1"/>
          </p:cNvSpPr>
          <p:nvPr>
            <p:ph type="sldNum" sz="quarter" idx="12"/>
          </p:nvPr>
        </p:nvSpPr>
        <p:spPr>
          <a:xfrm>
            <a:off x="6553200" y="4767263"/>
            <a:ext cx="2133600" cy="273844"/>
          </a:xfrm>
        </p:spPr>
        <p:txBody>
          <a:bodyPr/>
          <a:lstStyle/>
          <a:p>
            <a:fld id="{48C01933-47BD-4396-AFBF-31BEABCE9233}" type="slidenum">
              <a:rPr lang="en-GB" smtClean="0"/>
              <a:t>‹#›</a:t>
            </a:fld>
            <a:endParaRPr lang="en-GB" dirty="0"/>
          </a:p>
        </p:txBody>
      </p:sp>
    </p:spTree>
    <p:extLst>
      <p:ext uri="{BB962C8B-B14F-4D97-AF65-F5344CB8AC3E}">
        <p14:creationId xmlns:p14="http://schemas.microsoft.com/office/powerpoint/2010/main" val="455013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9801BB2-8228-EFEE-C5A8-05662A07CAD7}"/>
              </a:ext>
            </a:extLst>
          </p:cNvPr>
          <p:cNvGrpSpPr/>
          <p:nvPr userDrawn="1"/>
        </p:nvGrpSpPr>
        <p:grpSpPr>
          <a:xfrm rot="2725492">
            <a:off x="5436096" y="-361654"/>
            <a:ext cx="5866808" cy="5866808"/>
            <a:chOff x="5136442" y="-429524"/>
            <a:chExt cx="5866808" cy="5866808"/>
          </a:xfrm>
        </p:grpSpPr>
        <p:sp>
          <p:nvSpPr>
            <p:cNvPr id="5" name="Oval 4">
              <a:extLst>
                <a:ext uri="{FF2B5EF4-FFF2-40B4-BE49-F238E27FC236}">
                  <a16:creationId xmlns:a16="http://schemas.microsoft.com/office/drawing/2014/main" id="{230B0D09-854B-B497-4ED3-7B989F74CC88}"/>
                </a:ext>
              </a:extLst>
            </p:cNvPr>
            <p:cNvSpPr/>
            <p:nvPr userDrawn="1"/>
          </p:nvSpPr>
          <p:spPr>
            <a:xfrm>
              <a:off x="5136442" y="-429524"/>
              <a:ext cx="5866808" cy="5866808"/>
            </a:xfrm>
            <a:prstGeom prst="ellipse">
              <a:avLst/>
            </a:prstGeom>
            <a:gradFill flip="none" rotWithShape="1">
              <a:gsLst>
                <a:gs pos="0">
                  <a:schemeClr val="tx2"/>
                </a:gs>
                <a:gs pos="46000">
                  <a:schemeClr val="accent3">
                    <a:lumMod val="95000"/>
                    <a:lumOff val="5000"/>
                  </a:schemeClr>
                </a:gs>
                <a:gs pos="100000">
                  <a:schemeClr val="accent4"/>
                </a:gs>
              </a:gsLst>
              <a:path path="rect">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2A2A2A00-F5F9-BB0A-4824-8237161FB881}"/>
                </a:ext>
              </a:extLst>
            </p:cNvPr>
            <p:cNvSpPr/>
            <p:nvPr userDrawn="1"/>
          </p:nvSpPr>
          <p:spPr>
            <a:xfrm>
              <a:off x="5318755" y="-247211"/>
              <a:ext cx="5502182" cy="55021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6" name="Picture Placeholder 10">
            <a:extLst>
              <a:ext uri="{FF2B5EF4-FFF2-40B4-BE49-F238E27FC236}">
                <a16:creationId xmlns:a16="http://schemas.microsoft.com/office/drawing/2014/main" id="{CD507B16-2A55-044A-B97D-DE3303CE2D59}"/>
              </a:ext>
            </a:extLst>
          </p:cNvPr>
          <p:cNvSpPr>
            <a:spLocks noGrp="1"/>
          </p:cNvSpPr>
          <p:nvPr>
            <p:ph type="pic" sz="quarter" idx="15"/>
          </p:nvPr>
        </p:nvSpPr>
        <p:spPr>
          <a:xfrm>
            <a:off x="5618409" y="-179341"/>
            <a:ext cx="5502182" cy="5502182"/>
          </a:xfrm>
          <a:prstGeom prst="ellipse">
            <a:avLst/>
          </a:prstGeom>
        </p:spPr>
        <p:txBody>
          <a:bodyPr/>
          <a:lstStyle/>
          <a:p>
            <a:endParaRPr lang="en-GB" dirty="0"/>
          </a:p>
        </p:txBody>
      </p:sp>
      <p:sp>
        <p:nvSpPr>
          <p:cNvPr id="10" name="Title 1">
            <a:extLst>
              <a:ext uri="{FF2B5EF4-FFF2-40B4-BE49-F238E27FC236}">
                <a16:creationId xmlns:a16="http://schemas.microsoft.com/office/drawing/2014/main" id="{0509A22B-4456-7A5D-D5B1-A70E1459114A}"/>
              </a:ext>
            </a:extLst>
          </p:cNvPr>
          <p:cNvSpPr txBox="1">
            <a:spLocks/>
          </p:cNvSpPr>
          <p:nvPr userDrawn="1"/>
        </p:nvSpPr>
        <p:spPr>
          <a:xfrm>
            <a:off x="313252" y="1597819"/>
            <a:ext cx="4978828" cy="1102519"/>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11" name="Subtitle 2">
            <a:extLst>
              <a:ext uri="{FF2B5EF4-FFF2-40B4-BE49-F238E27FC236}">
                <a16:creationId xmlns:a16="http://schemas.microsoft.com/office/drawing/2014/main" id="{9E453AC7-E0F1-5C9F-56D0-D9D52BEDC496}"/>
              </a:ext>
            </a:extLst>
          </p:cNvPr>
          <p:cNvSpPr>
            <a:spLocks noGrp="1"/>
          </p:cNvSpPr>
          <p:nvPr>
            <p:ph type="subTitle" idx="1"/>
          </p:nvPr>
        </p:nvSpPr>
        <p:spPr>
          <a:xfrm>
            <a:off x="313252" y="2914650"/>
            <a:ext cx="3746051" cy="1314450"/>
          </a:xfrm>
        </p:spPr>
        <p:txBody>
          <a:bodyPr/>
          <a:lstStyle>
            <a:lvl1pPr marL="0" indent="0" algn="l">
              <a:buNone/>
              <a:defRPr>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2" name="Picture 1" descr="A blue and black logo&#10;&#10;Description automatically generated">
            <a:extLst>
              <a:ext uri="{FF2B5EF4-FFF2-40B4-BE49-F238E27FC236}">
                <a16:creationId xmlns:a16="http://schemas.microsoft.com/office/drawing/2014/main" id="{9E828249-4F67-D894-70B4-188FFE0487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2892" y="220886"/>
            <a:ext cx="1033606" cy="543600"/>
          </a:xfrm>
          <a:prstGeom prst="rect">
            <a:avLst/>
          </a:prstGeom>
        </p:spPr>
      </p:pic>
      <p:sp>
        <p:nvSpPr>
          <p:cNvPr id="3" name="Slide Number Placeholder 6">
            <a:extLst>
              <a:ext uri="{FF2B5EF4-FFF2-40B4-BE49-F238E27FC236}">
                <a16:creationId xmlns:a16="http://schemas.microsoft.com/office/drawing/2014/main" id="{E5A4E9A7-276C-5BC0-E67D-1DF03F2682F1}"/>
              </a:ext>
            </a:extLst>
          </p:cNvPr>
          <p:cNvSpPr txBox="1">
            <a:spLocks/>
          </p:cNvSpPr>
          <p:nvPr userDrawn="1"/>
        </p:nvSpPr>
        <p:spPr>
          <a:xfrm>
            <a:off x="3505200" y="4767263"/>
            <a:ext cx="2133600" cy="27384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a:t>
            </a:r>
          </a:p>
        </p:txBody>
      </p:sp>
    </p:spTree>
    <p:extLst>
      <p:ext uri="{BB962C8B-B14F-4D97-AF65-F5344CB8AC3E}">
        <p14:creationId xmlns:p14="http://schemas.microsoft.com/office/powerpoint/2010/main" val="21524417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sz="24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48C01933-47BD-4396-AFBF-31BEABCE9233}" type="slidenum">
              <a:rPr lang="en-GB" smtClean="0"/>
              <a:t>‹#›</a:t>
            </a:fld>
            <a:endParaRPr lang="en-GB" dirty="0"/>
          </a:p>
        </p:txBody>
      </p:sp>
    </p:spTree>
    <p:extLst>
      <p:ext uri="{BB962C8B-B14F-4D97-AF65-F5344CB8AC3E}">
        <p14:creationId xmlns:p14="http://schemas.microsoft.com/office/powerpoint/2010/main" val="2531297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3252" y="1597819"/>
            <a:ext cx="8507220" cy="1102519"/>
          </a:xfrm>
        </p:spPr>
        <p:txBody>
          <a:bodyPr/>
          <a:lstStyle>
            <a:lvl1pPr>
              <a:defRPr>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313252" y="2914650"/>
            <a:ext cx="6400800" cy="1314450"/>
          </a:xfrm>
        </p:spPr>
        <p:txBody>
          <a:bodyPr/>
          <a:lstStyle>
            <a:lvl1pPr marL="0" indent="0" algn="l">
              <a:buNone/>
              <a:defRPr>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48C01933-47BD-4396-AFBF-31BEABCE9233}" type="slidenum">
              <a:rPr lang="en-GB" smtClean="0"/>
              <a:t>‹#›</a:t>
            </a:fld>
            <a:endParaRPr lang="en-GB" dirty="0"/>
          </a:p>
        </p:txBody>
      </p:sp>
    </p:spTree>
    <p:extLst>
      <p:ext uri="{BB962C8B-B14F-4D97-AF65-F5344CB8AC3E}">
        <p14:creationId xmlns:p14="http://schemas.microsoft.com/office/powerpoint/2010/main" val="30054402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05A83-4265-F690-B7BC-057D45A52A9B}"/>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67945952-FA2F-0BC0-3503-64D722C12AE4}"/>
              </a:ext>
            </a:extLst>
          </p:cNvPr>
          <p:cNvSpPr>
            <a:spLocks noGrp="1"/>
          </p:cNvSpPr>
          <p:nvPr>
            <p:ph type="sldNum" sz="quarter" idx="12"/>
          </p:nvPr>
        </p:nvSpPr>
        <p:spPr>
          <a:xfrm>
            <a:off x="6553200" y="4767263"/>
            <a:ext cx="2133600" cy="273844"/>
          </a:xfrm>
          <a:prstGeom prst="rect">
            <a:avLst/>
          </a:prstGeom>
        </p:spPr>
        <p:txBody>
          <a:bodyPr/>
          <a:lstStyle/>
          <a:p>
            <a:fld id="{48C01933-47BD-4396-AFBF-31BEABCE9233}" type="slidenum">
              <a:rPr lang="en-GB" smtClean="0"/>
              <a:t>‹#›</a:t>
            </a:fld>
            <a:endParaRPr lang="en-GB" dirty="0"/>
          </a:p>
        </p:txBody>
      </p:sp>
      <p:sp>
        <p:nvSpPr>
          <p:cNvPr id="6" name="Oval 5">
            <a:extLst>
              <a:ext uri="{FF2B5EF4-FFF2-40B4-BE49-F238E27FC236}">
                <a16:creationId xmlns:a16="http://schemas.microsoft.com/office/drawing/2014/main" id="{95704F45-FED4-8D61-1E93-ABBBECDFA632}"/>
              </a:ext>
            </a:extLst>
          </p:cNvPr>
          <p:cNvSpPr/>
          <p:nvPr userDrawn="1"/>
        </p:nvSpPr>
        <p:spPr>
          <a:xfrm>
            <a:off x="5137720" y="977230"/>
            <a:ext cx="3682752" cy="3682752"/>
          </a:xfrm>
          <a:prstGeom prst="ellipse">
            <a:avLst/>
          </a:prstGeom>
          <a:gradFill flip="none" rotWithShape="1">
            <a:gsLst>
              <a:gs pos="0">
                <a:schemeClr val="tx2"/>
              </a:gs>
              <a:gs pos="46000">
                <a:schemeClr val="accent3">
                  <a:lumMod val="95000"/>
                  <a:lumOff val="5000"/>
                </a:schemeClr>
              </a:gs>
              <a:gs pos="100000">
                <a:schemeClr val="accent4"/>
              </a:gs>
            </a:gsLst>
            <a:path path="rect">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76DE7FD8-B49E-8232-4482-4C8D74DEB10F}"/>
              </a:ext>
            </a:extLst>
          </p:cNvPr>
          <p:cNvSpPr/>
          <p:nvPr userDrawn="1"/>
        </p:nvSpPr>
        <p:spPr>
          <a:xfrm>
            <a:off x="5252163" y="1091673"/>
            <a:ext cx="3453866" cy="345386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10">
            <a:extLst>
              <a:ext uri="{FF2B5EF4-FFF2-40B4-BE49-F238E27FC236}">
                <a16:creationId xmlns:a16="http://schemas.microsoft.com/office/drawing/2014/main" id="{01768F57-8A89-B4E8-C729-76D473BD9492}"/>
              </a:ext>
            </a:extLst>
          </p:cNvPr>
          <p:cNvSpPr>
            <a:spLocks noGrp="1"/>
          </p:cNvSpPr>
          <p:nvPr>
            <p:ph type="pic" sz="quarter" idx="15"/>
          </p:nvPr>
        </p:nvSpPr>
        <p:spPr>
          <a:xfrm>
            <a:off x="5252163" y="1091673"/>
            <a:ext cx="3453866" cy="3453866"/>
          </a:xfrm>
          <a:prstGeom prst="ellipse">
            <a:avLst/>
          </a:prstGeom>
        </p:spPr>
        <p:txBody>
          <a:bodyPr/>
          <a:lstStyle/>
          <a:p>
            <a:endParaRPr lang="en-GB" dirty="0"/>
          </a:p>
        </p:txBody>
      </p:sp>
      <p:sp>
        <p:nvSpPr>
          <p:cNvPr id="9" name="Content Placeholder 2">
            <a:extLst>
              <a:ext uri="{FF2B5EF4-FFF2-40B4-BE49-F238E27FC236}">
                <a16:creationId xmlns:a16="http://schemas.microsoft.com/office/drawing/2014/main" id="{B8764CFA-8D40-3129-2709-0D056CAD3D78}"/>
              </a:ext>
            </a:extLst>
          </p:cNvPr>
          <p:cNvSpPr>
            <a:spLocks noGrp="1"/>
          </p:cNvSpPr>
          <p:nvPr>
            <p:ph sz="half" idx="1"/>
          </p:nvPr>
        </p:nvSpPr>
        <p:spPr>
          <a:xfrm>
            <a:off x="323528" y="1200151"/>
            <a:ext cx="4172272" cy="3394472"/>
          </a:xfrm>
        </p:spPr>
        <p:txBody>
          <a:bodyPr/>
          <a:lstStyle>
            <a:lvl1pPr>
              <a:buClr>
                <a:srgbClr val="003087"/>
              </a:buClr>
              <a:defRPr sz="2400">
                <a:latin typeface="Arial" panose="020B0604020202020204" pitchFamily="34" charset="0"/>
                <a:cs typeface="Arial" panose="020B0604020202020204" pitchFamily="34" charset="0"/>
              </a:defRPr>
            </a:lvl1pPr>
            <a:lvl2pPr>
              <a:buClr>
                <a:srgbClr val="003087"/>
              </a:buClr>
              <a:defRPr sz="2000">
                <a:latin typeface="Arial" panose="020B0604020202020204" pitchFamily="34" charset="0"/>
                <a:cs typeface="Arial" panose="020B0604020202020204" pitchFamily="34" charset="0"/>
              </a:defRPr>
            </a:lvl2pPr>
            <a:lvl3pPr>
              <a:buClr>
                <a:srgbClr val="003087"/>
              </a:buClr>
              <a:defRPr sz="2000">
                <a:latin typeface="Arial" panose="020B0604020202020204" pitchFamily="34" charset="0"/>
                <a:cs typeface="Arial" panose="020B0604020202020204" pitchFamily="34" charset="0"/>
              </a:defRPr>
            </a:lvl3pPr>
            <a:lvl4pPr>
              <a:buClr>
                <a:srgbClr val="003087"/>
              </a:buClr>
              <a:defRPr sz="2000">
                <a:latin typeface="Arial" panose="020B0604020202020204" pitchFamily="34" charset="0"/>
                <a:cs typeface="Arial" panose="020B0604020202020204" pitchFamily="34" charset="0"/>
              </a:defRPr>
            </a:lvl4pPr>
            <a:lvl5pPr>
              <a:buClr>
                <a:srgbClr val="003087"/>
              </a:buClr>
              <a:defRPr sz="20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209783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48C01933-47BD-4396-AFBF-31BEABCE9233}" type="slidenum">
              <a:rPr lang="en-GB" smtClean="0"/>
              <a:t>‹#›</a:t>
            </a:fld>
            <a:endParaRPr lang="en-GB" dirty="0"/>
          </a:p>
        </p:txBody>
      </p:sp>
      <p:sp>
        <p:nvSpPr>
          <p:cNvPr id="6" name="Text Placeholder 15"/>
          <p:cNvSpPr>
            <a:spLocks noGrp="1"/>
          </p:cNvSpPr>
          <p:nvPr>
            <p:ph type="body" sz="quarter" idx="14"/>
          </p:nvPr>
        </p:nvSpPr>
        <p:spPr>
          <a:xfrm>
            <a:off x="307033" y="1489543"/>
            <a:ext cx="7721351" cy="1028201"/>
          </a:xfrm>
          <a:prstGeom prst="rect">
            <a:avLst/>
          </a:prstGeom>
        </p:spPr>
        <p:txBody>
          <a:bodyPr>
            <a:noAutofit/>
          </a:bodyPr>
          <a:lstStyle>
            <a:lvl1pPr marL="0" indent="0">
              <a:buNone/>
              <a:defRPr sz="3200" b="0">
                <a:solidFill>
                  <a:schemeClr val="bg1"/>
                </a:solidFill>
                <a:latin typeface="Arial" panose="020B0604020202020204" pitchFamily="34" charset="0"/>
                <a:cs typeface="Arial" panose="020B0604020202020204" pitchFamily="34" charset="0"/>
              </a:defRPr>
            </a:lvl1pPr>
            <a:lvl2pPr marL="9525" indent="0">
              <a:buNone/>
              <a:tabLst/>
              <a:defRPr sz="2800" b="0">
                <a:solidFill>
                  <a:schemeClr val="bg1"/>
                </a:solidFill>
                <a:latin typeface="Arial" panose="020B0604020202020204" pitchFamily="34" charset="0"/>
                <a:cs typeface="Arial"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367113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05A83-4265-F690-B7BC-057D45A52A9B}"/>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67945952-FA2F-0BC0-3503-64D722C12AE4}"/>
              </a:ext>
            </a:extLst>
          </p:cNvPr>
          <p:cNvSpPr>
            <a:spLocks noGrp="1"/>
          </p:cNvSpPr>
          <p:nvPr>
            <p:ph type="sldNum" sz="quarter" idx="12"/>
          </p:nvPr>
        </p:nvSpPr>
        <p:spPr>
          <a:xfrm>
            <a:off x="6553200" y="4767263"/>
            <a:ext cx="2133600" cy="273844"/>
          </a:xfrm>
          <a:prstGeom prst="rect">
            <a:avLst/>
          </a:prstGeom>
        </p:spPr>
        <p:txBody>
          <a:bodyPr/>
          <a:lstStyle/>
          <a:p>
            <a:fld id="{48C01933-47BD-4396-AFBF-31BEABCE9233}" type="slidenum">
              <a:rPr lang="en-GB" smtClean="0"/>
              <a:t>‹#›</a:t>
            </a:fld>
            <a:endParaRPr lang="en-GB" dirty="0"/>
          </a:p>
        </p:txBody>
      </p:sp>
      <p:sp>
        <p:nvSpPr>
          <p:cNvPr id="6" name="Oval 5">
            <a:extLst>
              <a:ext uri="{FF2B5EF4-FFF2-40B4-BE49-F238E27FC236}">
                <a16:creationId xmlns:a16="http://schemas.microsoft.com/office/drawing/2014/main" id="{95704F45-FED4-8D61-1E93-ABBBECDFA632}"/>
              </a:ext>
            </a:extLst>
          </p:cNvPr>
          <p:cNvSpPr/>
          <p:nvPr userDrawn="1"/>
        </p:nvSpPr>
        <p:spPr>
          <a:xfrm>
            <a:off x="342757" y="977230"/>
            <a:ext cx="3682752" cy="3682752"/>
          </a:xfrm>
          <a:prstGeom prst="ellipse">
            <a:avLst/>
          </a:prstGeom>
          <a:gradFill flip="none" rotWithShape="1">
            <a:gsLst>
              <a:gs pos="0">
                <a:schemeClr val="tx2"/>
              </a:gs>
              <a:gs pos="46000">
                <a:schemeClr val="accent3">
                  <a:lumMod val="95000"/>
                  <a:lumOff val="5000"/>
                </a:schemeClr>
              </a:gs>
              <a:gs pos="100000">
                <a:schemeClr val="accent4"/>
              </a:gs>
            </a:gsLst>
            <a:path path="rect">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76DE7FD8-B49E-8232-4482-4C8D74DEB10F}"/>
              </a:ext>
            </a:extLst>
          </p:cNvPr>
          <p:cNvSpPr/>
          <p:nvPr userDrawn="1"/>
        </p:nvSpPr>
        <p:spPr>
          <a:xfrm>
            <a:off x="457200" y="1091673"/>
            <a:ext cx="3453866" cy="345386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10">
            <a:extLst>
              <a:ext uri="{FF2B5EF4-FFF2-40B4-BE49-F238E27FC236}">
                <a16:creationId xmlns:a16="http://schemas.microsoft.com/office/drawing/2014/main" id="{01768F57-8A89-B4E8-C729-76D473BD9492}"/>
              </a:ext>
            </a:extLst>
          </p:cNvPr>
          <p:cNvSpPr>
            <a:spLocks noGrp="1"/>
          </p:cNvSpPr>
          <p:nvPr>
            <p:ph type="pic" sz="quarter" idx="15"/>
          </p:nvPr>
        </p:nvSpPr>
        <p:spPr>
          <a:xfrm>
            <a:off x="457200" y="1091673"/>
            <a:ext cx="3453866" cy="3453866"/>
          </a:xfrm>
          <a:prstGeom prst="ellipse">
            <a:avLst/>
          </a:prstGeom>
        </p:spPr>
        <p:txBody>
          <a:bodyPr/>
          <a:lstStyle/>
          <a:p>
            <a:endParaRPr lang="en-GB" dirty="0"/>
          </a:p>
        </p:txBody>
      </p:sp>
      <p:sp>
        <p:nvSpPr>
          <p:cNvPr id="11" name="Content Placeholder 3">
            <a:extLst>
              <a:ext uri="{FF2B5EF4-FFF2-40B4-BE49-F238E27FC236}">
                <a16:creationId xmlns:a16="http://schemas.microsoft.com/office/drawing/2014/main" id="{C3451098-EE25-0FBB-2ADD-5DB0E8E7EBB3}"/>
              </a:ext>
            </a:extLst>
          </p:cNvPr>
          <p:cNvSpPr>
            <a:spLocks noGrp="1"/>
          </p:cNvSpPr>
          <p:nvPr>
            <p:ph sz="half" idx="2"/>
          </p:nvPr>
        </p:nvSpPr>
        <p:spPr>
          <a:xfrm>
            <a:off x="4648200" y="1200151"/>
            <a:ext cx="4172272" cy="3394472"/>
          </a:xfrm>
        </p:spPr>
        <p:txBody>
          <a:bodyPr/>
          <a:lstStyle>
            <a:lvl1pPr>
              <a:buClr>
                <a:srgbClr val="003087"/>
              </a:buClr>
              <a:defRPr sz="2400">
                <a:latin typeface="Arial" panose="020B0604020202020204" pitchFamily="34" charset="0"/>
                <a:cs typeface="Arial" panose="020B0604020202020204" pitchFamily="34" charset="0"/>
              </a:defRPr>
            </a:lvl1pPr>
            <a:lvl2pPr>
              <a:buClr>
                <a:srgbClr val="003087"/>
              </a:buClr>
              <a:defRPr sz="2000">
                <a:latin typeface="Arial" panose="020B0604020202020204" pitchFamily="34" charset="0"/>
                <a:cs typeface="Arial" panose="020B0604020202020204" pitchFamily="34" charset="0"/>
              </a:defRPr>
            </a:lvl2pPr>
            <a:lvl3pPr>
              <a:buClr>
                <a:srgbClr val="003087"/>
              </a:buClr>
              <a:defRPr sz="2000">
                <a:latin typeface="Arial" panose="020B0604020202020204" pitchFamily="34" charset="0"/>
                <a:cs typeface="Arial" panose="020B0604020202020204" pitchFamily="34" charset="0"/>
              </a:defRPr>
            </a:lvl3pPr>
            <a:lvl4pPr>
              <a:buClr>
                <a:srgbClr val="003087"/>
              </a:buClr>
              <a:defRPr sz="2000">
                <a:latin typeface="Arial" panose="020B0604020202020204" pitchFamily="34" charset="0"/>
                <a:cs typeface="Arial" panose="020B0604020202020204" pitchFamily="34" charset="0"/>
              </a:defRPr>
            </a:lvl4pPr>
            <a:lvl5pPr>
              <a:buClr>
                <a:srgbClr val="003087"/>
              </a:buClr>
              <a:defRPr sz="20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30659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C3C0D-6D3F-842B-F0F4-42F66E650A22}"/>
              </a:ext>
            </a:extLst>
          </p:cNvPr>
          <p:cNvSpPr>
            <a:spLocks noGrp="1"/>
          </p:cNvSpPr>
          <p:nvPr>
            <p:ph type="title"/>
          </p:nvPr>
        </p:nvSpPr>
        <p:spPr/>
        <p:txBody>
          <a:bodyPr/>
          <a:lstStyle/>
          <a:p>
            <a:r>
              <a:rPr lang="en-US" dirty="0"/>
              <a:t>Click to edit Master title style</a:t>
            </a:r>
            <a:endParaRPr lang="en-GB" dirty="0"/>
          </a:p>
        </p:txBody>
      </p:sp>
      <p:sp>
        <p:nvSpPr>
          <p:cNvPr id="4" name="Slide Number Placeholder 4">
            <a:extLst>
              <a:ext uri="{FF2B5EF4-FFF2-40B4-BE49-F238E27FC236}">
                <a16:creationId xmlns:a16="http://schemas.microsoft.com/office/drawing/2014/main" id="{F16E6DA4-7421-779D-5B25-F8D6F5F4C645}"/>
              </a:ext>
            </a:extLst>
          </p:cNvPr>
          <p:cNvSpPr>
            <a:spLocks noGrp="1"/>
          </p:cNvSpPr>
          <p:nvPr>
            <p:ph type="sldNum" sz="quarter" idx="12"/>
          </p:nvPr>
        </p:nvSpPr>
        <p:spPr>
          <a:xfrm>
            <a:off x="6553200" y="4767263"/>
            <a:ext cx="2133600" cy="273844"/>
          </a:xfrm>
          <a:prstGeom prst="rect">
            <a:avLst/>
          </a:prstGeom>
        </p:spPr>
        <p:txBody>
          <a:bodyPr/>
          <a:lstStyle/>
          <a:p>
            <a:fld id="{48C01933-47BD-4396-AFBF-31BEABCE9233}" type="slidenum">
              <a:rPr lang="en-GB" smtClean="0"/>
              <a:t>‹#›</a:t>
            </a:fld>
            <a:endParaRPr lang="en-GB" dirty="0"/>
          </a:p>
        </p:txBody>
      </p:sp>
    </p:spTree>
    <p:extLst>
      <p:ext uri="{BB962C8B-B14F-4D97-AF65-F5344CB8AC3E}">
        <p14:creationId xmlns:p14="http://schemas.microsoft.com/office/powerpoint/2010/main" val="3073395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48C01933-47BD-4396-AFBF-31BEABCE9233}" type="slidenum">
              <a:rPr lang="en-GB" smtClean="0"/>
              <a:t>‹#›</a:t>
            </a:fld>
            <a:endParaRPr lang="en-GB" dirty="0"/>
          </a:p>
        </p:txBody>
      </p:sp>
      <p:pic>
        <p:nvPicPr>
          <p:cNvPr id="4" name="Picture 3" descr="A doctor examining a pregnant person's belly&#10;&#10;Description automatically generated">
            <a:extLst>
              <a:ext uri="{FF2B5EF4-FFF2-40B4-BE49-F238E27FC236}">
                <a16:creationId xmlns:a16="http://schemas.microsoft.com/office/drawing/2014/main" id="{BEE8B81F-1D0D-2E22-4760-9C757316E5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11278" b="45228"/>
          <a:stretch/>
        </p:blipFill>
        <p:spPr>
          <a:xfrm>
            <a:off x="306341" y="987574"/>
            <a:ext cx="8496944" cy="3513906"/>
          </a:xfrm>
          <a:prstGeom prst="rect">
            <a:avLst/>
          </a:prstGeom>
        </p:spPr>
      </p:pic>
    </p:spTree>
    <p:extLst>
      <p:ext uri="{BB962C8B-B14F-4D97-AF65-F5344CB8AC3E}">
        <p14:creationId xmlns:p14="http://schemas.microsoft.com/office/powerpoint/2010/main" val="1067552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48C01933-47BD-4396-AFBF-31BEABCE9233}" type="slidenum">
              <a:rPr lang="en-GB" smtClean="0"/>
              <a:t>‹#›</a:t>
            </a:fld>
            <a:endParaRPr lang="en-GB" dirty="0"/>
          </a:p>
        </p:txBody>
      </p:sp>
      <p:pic>
        <p:nvPicPr>
          <p:cNvPr id="9" name="Picture 8">
            <a:extLst>
              <a:ext uri="{FF2B5EF4-FFF2-40B4-BE49-F238E27FC236}">
                <a16:creationId xmlns:a16="http://schemas.microsoft.com/office/drawing/2014/main" id="{88E2F1FD-C9E0-56D4-695F-110DF9C76B6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06341" y="987574"/>
            <a:ext cx="8514131" cy="3507140"/>
          </a:xfrm>
          <a:prstGeom prst="rect">
            <a:avLst/>
          </a:prstGeom>
        </p:spPr>
      </p:pic>
    </p:spTree>
    <p:extLst>
      <p:ext uri="{BB962C8B-B14F-4D97-AF65-F5344CB8AC3E}">
        <p14:creationId xmlns:p14="http://schemas.microsoft.com/office/powerpoint/2010/main" val="29124581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48C01933-47BD-4396-AFBF-31BEABCE9233}" type="slidenum">
              <a:rPr lang="en-GB" smtClean="0"/>
              <a:t>‹#›</a:t>
            </a:fld>
            <a:endParaRPr lang="en-GB" dirty="0"/>
          </a:p>
        </p:txBody>
      </p:sp>
      <p:pic>
        <p:nvPicPr>
          <p:cNvPr id="9" name="Picture 8">
            <a:extLst>
              <a:ext uri="{FF2B5EF4-FFF2-40B4-BE49-F238E27FC236}">
                <a16:creationId xmlns:a16="http://schemas.microsoft.com/office/drawing/2014/main" id="{88E2F1FD-C9E0-56D4-695F-110DF9C76B6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6342" y="974563"/>
            <a:ext cx="8514129" cy="3520151"/>
          </a:xfrm>
          <a:prstGeom prst="rect">
            <a:avLst/>
          </a:prstGeom>
        </p:spPr>
      </p:pic>
    </p:spTree>
    <p:extLst>
      <p:ext uri="{BB962C8B-B14F-4D97-AF65-F5344CB8AC3E}">
        <p14:creationId xmlns:p14="http://schemas.microsoft.com/office/powerpoint/2010/main" val="2378181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23528" y="1200151"/>
            <a:ext cx="4172272" cy="3394472"/>
          </a:xfrm>
        </p:spPr>
        <p:txBody>
          <a:bodyPr/>
          <a:lstStyle>
            <a:lvl1pPr>
              <a:buClr>
                <a:srgbClr val="003087"/>
              </a:buClr>
              <a:defRPr sz="2400">
                <a:latin typeface="Arial" panose="020B0604020202020204" pitchFamily="34" charset="0"/>
                <a:cs typeface="Arial" panose="020B0604020202020204" pitchFamily="34" charset="0"/>
              </a:defRPr>
            </a:lvl1pPr>
            <a:lvl2pPr>
              <a:buClr>
                <a:srgbClr val="003087"/>
              </a:buClr>
              <a:defRPr sz="2000">
                <a:latin typeface="Arial" panose="020B0604020202020204" pitchFamily="34" charset="0"/>
                <a:cs typeface="Arial" panose="020B0604020202020204" pitchFamily="34" charset="0"/>
              </a:defRPr>
            </a:lvl2pPr>
            <a:lvl3pPr>
              <a:buClr>
                <a:srgbClr val="003087"/>
              </a:buClr>
              <a:defRPr sz="2000">
                <a:latin typeface="Arial" panose="020B0604020202020204" pitchFamily="34" charset="0"/>
                <a:cs typeface="Arial" panose="020B0604020202020204" pitchFamily="34" charset="0"/>
              </a:defRPr>
            </a:lvl3pPr>
            <a:lvl4pPr>
              <a:buClr>
                <a:srgbClr val="003087"/>
              </a:buClr>
              <a:defRPr sz="2000">
                <a:latin typeface="Arial" panose="020B0604020202020204" pitchFamily="34" charset="0"/>
                <a:cs typeface="Arial" panose="020B0604020202020204" pitchFamily="34" charset="0"/>
              </a:defRPr>
            </a:lvl4pPr>
            <a:lvl5pPr>
              <a:buClr>
                <a:srgbClr val="003087"/>
              </a:buClr>
              <a:defRPr sz="20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48200" y="1200151"/>
            <a:ext cx="4172272" cy="3394472"/>
          </a:xfrm>
        </p:spPr>
        <p:txBody>
          <a:bodyPr/>
          <a:lstStyle>
            <a:lvl1pPr>
              <a:buClr>
                <a:srgbClr val="003087"/>
              </a:buClr>
              <a:defRPr sz="2400">
                <a:latin typeface="Arial" panose="020B0604020202020204" pitchFamily="34" charset="0"/>
                <a:cs typeface="Arial" panose="020B0604020202020204" pitchFamily="34" charset="0"/>
              </a:defRPr>
            </a:lvl1pPr>
            <a:lvl2pPr>
              <a:buClr>
                <a:srgbClr val="003087"/>
              </a:buClr>
              <a:defRPr sz="2000">
                <a:latin typeface="Arial" panose="020B0604020202020204" pitchFamily="34" charset="0"/>
                <a:cs typeface="Arial" panose="020B0604020202020204" pitchFamily="34" charset="0"/>
              </a:defRPr>
            </a:lvl2pPr>
            <a:lvl3pPr>
              <a:buClr>
                <a:srgbClr val="003087"/>
              </a:buClr>
              <a:defRPr sz="2000">
                <a:latin typeface="Arial" panose="020B0604020202020204" pitchFamily="34" charset="0"/>
                <a:cs typeface="Arial" panose="020B0604020202020204" pitchFamily="34" charset="0"/>
              </a:defRPr>
            </a:lvl3pPr>
            <a:lvl4pPr>
              <a:buClr>
                <a:srgbClr val="003087"/>
              </a:buClr>
              <a:defRPr sz="2000">
                <a:latin typeface="Arial" panose="020B0604020202020204" pitchFamily="34" charset="0"/>
                <a:cs typeface="Arial" panose="020B0604020202020204" pitchFamily="34" charset="0"/>
              </a:defRPr>
            </a:lvl4pPr>
            <a:lvl5pPr>
              <a:buClr>
                <a:srgbClr val="003087"/>
              </a:buClr>
              <a:defRPr sz="20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lstStyle/>
          <a:p>
            <a:fld id="{48C01933-47BD-4396-AFBF-31BEABCE9233}" type="slidenum">
              <a:rPr lang="en-GB" smtClean="0"/>
              <a:t>‹#›</a:t>
            </a:fld>
            <a:endParaRPr lang="en-GB" dirty="0"/>
          </a:p>
        </p:txBody>
      </p:sp>
    </p:spTree>
    <p:extLst>
      <p:ext uri="{BB962C8B-B14F-4D97-AF65-F5344CB8AC3E}">
        <p14:creationId xmlns:p14="http://schemas.microsoft.com/office/powerpoint/2010/main" val="42005342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48C01933-47BD-4396-AFBF-31BEABCE9233}" type="slidenum">
              <a:rPr lang="en-GB" smtClean="0"/>
              <a:t>‹#›</a:t>
            </a:fld>
            <a:endParaRPr lang="en-GB" dirty="0"/>
          </a:p>
        </p:txBody>
      </p:sp>
      <p:pic>
        <p:nvPicPr>
          <p:cNvPr id="3" name="Picture 2" descr="A person in a yellow and green jacket&#10;&#10;Description automatically generated">
            <a:extLst>
              <a:ext uri="{FF2B5EF4-FFF2-40B4-BE49-F238E27FC236}">
                <a16:creationId xmlns:a16="http://schemas.microsoft.com/office/drawing/2014/main" id="{EB4CA79C-3168-3921-527F-52B09230A74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37983"/>
          <a:stretch/>
        </p:blipFill>
        <p:spPr>
          <a:xfrm>
            <a:off x="291623" y="987574"/>
            <a:ext cx="8514128" cy="3520151"/>
          </a:xfrm>
          <a:prstGeom prst="rect">
            <a:avLst/>
          </a:prstGeom>
        </p:spPr>
      </p:pic>
    </p:spTree>
    <p:extLst>
      <p:ext uri="{BB962C8B-B14F-4D97-AF65-F5344CB8AC3E}">
        <p14:creationId xmlns:p14="http://schemas.microsoft.com/office/powerpoint/2010/main" val="12535754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48C01933-47BD-4396-AFBF-31BEABCE9233}" type="slidenum">
              <a:rPr lang="en-GB" smtClean="0"/>
              <a:t>‹#›</a:t>
            </a:fld>
            <a:endParaRPr lang="en-GB" dirty="0"/>
          </a:p>
        </p:txBody>
      </p:sp>
      <p:pic>
        <p:nvPicPr>
          <p:cNvPr id="4" name="Picture 3" descr="A group of people walking on a stone walkway&#10;&#10;Description automatically generated">
            <a:extLst>
              <a:ext uri="{FF2B5EF4-FFF2-40B4-BE49-F238E27FC236}">
                <a16:creationId xmlns:a16="http://schemas.microsoft.com/office/drawing/2014/main" id="{9104B77A-905B-F5FE-52CA-5D6FD3BB7E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1658"/>
          <a:stretch/>
        </p:blipFill>
        <p:spPr>
          <a:xfrm>
            <a:off x="306341" y="1028754"/>
            <a:ext cx="8514129" cy="3520150"/>
          </a:xfrm>
          <a:prstGeom prst="rect">
            <a:avLst/>
          </a:prstGeom>
        </p:spPr>
      </p:pic>
    </p:spTree>
    <p:extLst>
      <p:ext uri="{BB962C8B-B14F-4D97-AF65-F5344CB8AC3E}">
        <p14:creationId xmlns:p14="http://schemas.microsoft.com/office/powerpoint/2010/main" val="17370222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48C01933-47BD-4396-AFBF-31BEABCE9233}" type="slidenum">
              <a:rPr lang="en-GB" smtClean="0"/>
              <a:t>‹#›</a:t>
            </a:fld>
            <a:endParaRPr lang="en-GB" dirty="0"/>
          </a:p>
        </p:txBody>
      </p:sp>
      <p:pic>
        <p:nvPicPr>
          <p:cNvPr id="9" name="Picture 8">
            <a:extLst>
              <a:ext uri="{FF2B5EF4-FFF2-40B4-BE49-F238E27FC236}">
                <a16:creationId xmlns:a16="http://schemas.microsoft.com/office/drawing/2014/main" id="{88E2F1FD-C9E0-56D4-695F-110DF9C76B6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6342" y="974563"/>
            <a:ext cx="8514129" cy="3520150"/>
          </a:xfrm>
          <a:prstGeom prst="rect">
            <a:avLst/>
          </a:prstGeom>
        </p:spPr>
      </p:pic>
    </p:spTree>
    <p:extLst>
      <p:ext uri="{BB962C8B-B14F-4D97-AF65-F5344CB8AC3E}">
        <p14:creationId xmlns:p14="http://schemas.microsoft.com/office/powerpoint/2010/main" val="21114385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48C01933-47BD-4396-AFBF-31BEABCE9233}" type="slidenum">
              <a:rPr lang="en-GB" smtClean="0"/>
              <a:t>‹#›</a:t>
            </a:fld>
            <a:endParaRPr lang="en-GB" dirty="0"/>
          </a:p>
        </p:txBody>
      </p:sp>
    </p:spTree>
    <p:extLst>
      <p:ext uri="{BB962C8B-B14F-4D97-AF65-F5344CB8AC3E}">
        <p14:creationId xmlns:p14="http://schemas.microsoft.com/office/powerpoint/2010/main" val="1675276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7_Title and Content">
    <p:bg>
      <p:bgPr>
        <a:solidFill>
          <a:srgbClr val="E8EDEE"/>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01E53CB-CA16-EFD7-5DF6-D8DFD7CBC5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56" r="2219"/>
          <a:stretch/>
        </p:blipFill>
        <p:spPr>
          <a:xfrm>
            <a:off x="-2818" y="4466599"/>
            <a:ext cx="9022994" cy="614654"/>
          </a:xfrm>
          <a:prstGeom prst="rect">
            <a:avLst/>
          </a:prstGeom>
        </p:spPr>
      </p:pic>
      <p:sp>
        <p:nvSpPr>
          <p:cNvPr id="2" name="Title 1"/>
          <p:cNvSpPr>
            <a:spLocks noGrp="1"/>
          </p:cNvSpPr>
          <p:nvPr>
            <p:ph type="title"/>
          </p:nvPr>
        </p:nvSpPr>
        <p:spPr/>
        <p:txBody>
          <a:bodyPr/>
          <a:lstStyle>
            <a:lvl1pPr>
              <a:defRPr>
                <a:solidFill>
                  <a:srgbClr val="000000"/>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normAutofit/>
          </a:bodyPr>
          <a:lstStyle>
            <a:lvl1pPr>
              <a:buClr>
                <a:srgbClr val="003087"/>
              </a:buClr>
              <a:defRPr sz="2400">
                <a:solidFill>
                  <a:srgbClr val="000000"/>
                </a:solidFill>
                <a:latin typeface="Arial" panose="020B0604020202020204" pitchFamily="34" charset="0"/>
                <a:cs typeface="Arial" panose="020B0604020202020204" pitchFamily="34" charset="0"/>
              </a:defRPr>
            </a:lvl1pPr>
            <a:lvl2pPr>
              <a:buClr>
                <a:srgbClr val="003087"/>
              </a:buClr>
              <a:defRPr sz="2000">
                <a:solidFill>
                  <a:srgbClr val="000000"/>
                </a:solidFill>
                <a:latin typeface="Arial" panose="020B0604020202020204" pitchFamily="34" charset="0"/>
                <a:cs typeface="Arial" panose="020B0604020202020204" pitchFamily="34" charset="0"/>
              </a:defRPr>
            </a:lvl2pPr>
            <a:lvl3pPr>
              <a:buClr>
                <a:srgbClr val="003087"/>
              </a:buClr>
              <a:defRPr sz="2000">
                <a:solidFill>
                  <a:srgbClr val="000000"/>
                </a:solidFill>
                <a:latin typeface="Arial" panose="020B0604020202020204" pitchFamily="34" charset="0"/>
                <a:cs typeface="Arial" panose="020B0604020202020204" pitchFamily="34" charset="0"/>
              </a:defRPr>
            </a:lvl3pPr>
            <a:lvl4pPr>
              <a:buClr>
                <a:srgbClr val="003087"/>
              </a:buClr>
              <a:defRPr sz="2000">
                <a:solidFill>
                  <a:srgbClr val="000000"/>
                </a:solidFill>
                <a:latin typeface="Arial" panose="020B0604020202020204" pitchFamily="34" charset="0"/>
                <a:cs typeface="Arial" panose="020B0604020202020204" pitchFamily="34" charset="0"/>
              </a:defRPr>
            </a:lvl4pPr>
            <a:lvl5pPr>
              <a:buClr>
                <a:srgbClr val="003087"/>
              </a:buClr>
              <a:defRPr sz="2000">
                <a:solidFill>
                  <a:srgbClr val="000000"/>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6">
            <a:extLst>
              <a:ext uri="{FF2B5EF4-FFF2-40B4-BE49-F238E27FC236}">
                <a16:creationId xmlns:a16="http://schemas.microsoft.com/office/drawing/2014/main" id="{78785FDC-755B-0DCA-BFE6-B3DF7ABEBE1F}"/>
              </a:ext>
            </a:extLst>
          </p:cNvPr>
          <p:cNvSpPr>
            <a:spLocks noGrp="1"/>
          </p:cNvSpPr>
          <p:nvPr>
            <p:ph type="sldNum" sz="quarter" idx="12"/>
          </p:nvPr>
        </p:nvSpPr>
        <p:spPr>
          <a:xfrm>
            <a:off x="6553200" y="4767263"/>
            <a:ext cx="2133600" cy="273844"/>
          </a:xfrm>
          <a:prstGeom prst="rect">
            <a:avLst/>
          </a:prstGeom>
        </p:spPr>
        <p:txBody>
          <a:bodyPr/>
          <a:lstStyle>
            <a:lvl1pPr>
              <a:defRPr>
                <a:solidFill>
                  <a:schemeClr val="tx1"/>
                </a:solidFill>
              </a:defRPr>
            </a:lvl1pPr>
          </a:lstStyle>
          <a:p>
            <a:fld id="{48C01933-47BD-4396-AFBF-31BEABCE9233}" type="slidenum">
              <a:rPr lang="en-GB" smtClean="0"/>
              <a:pPr/>
              <a:t>‹#›</a:t>
            </a:fld>
            <a:endParaRPr lang="en-GB" dirty="0"/>
          </a:p>
        </p:txBody>
      </p:sp>
      <p:pic>
        <p:nvPicPr>
          <p:cNvPr id="10" name="Picture 9" descr="A blue and white logo&#10;&#10;Description automatically generated">
            <a:extLst>
              <a:ext uri="{FF2B5EF4-FFF2-40B4-BE49-F238E27FC236}">
                <a16:creationId xmlns:a16="http://schemas.microsoft.com/office/drawing/2014/main" id="{E28F27B4-8A6B-A2A8-5456-2A9C7F16BF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75219" y="159701"/>
            <a:ext cx="1223533" cy="676982"/>
          </a:xfrm>
          <a:prstGeom prst="rect">
            <a:avLst/>
          </a:prstGeom>
        </p:spPr>
      </p:pic>
      <p:sp>
        <p:nvSpPr>
          <p:cNvPr id="13" name="TextBox 12">
            <a:extLst>
              <a:ext uri="{FF2B5EF4-FFF2-40B4-BE49-F238E27FC236}">
                <a16:creationId xmlns:a16="http://schemas.microsoft.com/office/drawing/2014/main" id="{D908BA4E-3D22-2D90-ECE2-A310EFA2D3DB}"/>
              </a:ext>
            </a:extLst>
          </p:cNvPr>
          <p:cNvSpPr txBox="1"/>
          <p:nvPr userDrawn="1"/>
        </p:nvSpPr>
        <p:spPr>
          <a:xfrm>
            <a:off x="161455" y="4810348"/>
            <a:ext cx="2269355" cy="230832"/>
          </a:xfrm>
          <a:prstGeom prst="rect">
            <a:avLst/>
          </a:prstGeom>
          <a:noFill/>
          <a:ln>
            <a:noFill/>
          </a:ln>
        </p:spPr>
        <p:txBody>
          <a:bodyPr wrap="square" rtlCol="0">
            <a:spAutoFit/>
          </a:bodyPr>
          <a:lstStyle/>
          <a:p>
            <a:r>
              <a:rPr lang="en-US" sz="900" dirty="0">
                <a:solidFill>
                  <a:schemeClr val="tx2"/>
                </a:solidFill>
                <a:latin typeface="Arial" charset="0"/>
                <a:ea typeface="Arial" charset="0"/>
                <a:cs typeface="Arial" charset="0"/>
              </a:rPr>
              <a:t>Advise </a:t>
            </a:r>
            <a:r>
              <a:rPr lang="en-US" sz="900" dirty="0">
                <a:solidFill>
                  <a:schemeClr val="accent4"/>
                </a:solidFill>
                <a:latin typeface="Arial" charset="0"/>
                <a:ea typeface="Arial" charset="0"/>
                <a:cs typeface="Arial" charset="0"/>
              </a:rPr>
              <a:t>/</a:t>
            </a:r>
            <a:r>
              <a:rPr lang="en-US" sz="900" dirty="0">
                <a:solidFill>
                  <a:schemeClr val="tx2"/>
                </a:solidFill>
                <a:latin typeface="Arial" charset="0"/>
                <a:ea typeface="Arial" charset="0"/>
                <a:cs typeface="Arial" charset="0"/>
              </a:rPr>
              <a:t> Resolve </a:t>
            </a:r>
            <a:r>
              <a:rPr lang="en-US" sz="900" dirty="0">
                <a:solidFill>
                  <a:schemeClr val="accent4"/>
                </a:solidFill>
                <a:latin typeface="Arial" charset="0"/>
                <a:ea typeface="Arial" charset="0"/>
                <a:cs typeface="Arial" charset="0"/>
              </a:rPr>
              <a:t>/</a:t>
            </a:r>
            <a:r>
              <a:rPr lang="en-US" sz="900" dirty="0">
                <a:solidFill>
                  <a:schemeClr val="tx2"/>
                </a:solidFill>
                <a:latin typeface="Arial" charset="0"/>
                <a:ea typeface="Arial" charset="0"/>
                <a:cs typeface="Arial" charset="0"/>
              </a:rPr>
              <a:t> Learn</a:t>
            </a:r>
          </a:p>
        </p:txBody>
      </p:sp>
    </p:spTree>
    <p:extLst>
      <p:ext uri="{BB962C8B-B14F-4D97-AF65-F5344CB8AC3E}">
        <p14:creationId xmlns:p14="http://schemas.microsoft.com/office/powerpoint/2010/main" val="223637534"/>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rgbClr val="005EB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p:txBody>
          <a:bodyPr>
            <a:normAutofit/>
          </a:bodyPr>
          <a:lstStyle>
            <a:lvl1pPr>
              <a:buClr>
                <a:srgbClr val="003087"/>
              </a:buClr>
              <a:defRPr sz="2400">
                <a:solidFill>
                  <a:schemeClr val="bg1"/>
                </a:solidFill>
                <a:latin typeface="Arial" panose="020B0604020202020204" pitchFamily="34" charset="0"/>
                <a:cs typeface="Arial" panose="020B0604020202020204" pitchFamily="34" charset="0"/>
              </a:defRPr>
            </a:lvl1pPr>
            <a:lvl2pPr>
              <a:buClr>
                <a:srgbClr val="003087"/>
              </a:buClr>
              <a:defRPr sz="2000">
                <a:solidFill>
                  <a:schemeClr val="bg1"/>
                </a:solidFill>
                <a:latin typeface="Arial" panose="020B0604020202020204" pitchFamily="34" charset="0"/>
                <a:cs typeface="Arial" panose="020B0604020202020204" pitchFamily="34" charset="0"/>
              </a:defRPr>
            </a:lvl2pPr>
            <a:lvl3pPr>
              <a:buClr>
                <a:srgbClr val="003087"/>
              </a:buClr>
              <a:defRPr sz="2000">
                <a:solidFill>
                  <a:schemeClr val="bg1"/>
                </a:solidFill>
                <a:latin typeface="Arial" panose="020B0604020202020204" pitchFamily="34" charset="0"/>
                <a:cs typeface="Arial" panose="020B0604020202020204" pitchFamily="34" charset="0"/>
              </a:defRPr>
            </a:lvl3pPr>
            <a:lvl4pPr>
              <a:buClr>
                <a:srgbClr val="003087"/>
              </a:buClr>
              <a:defRPr sz="2000">
                <a:solidFill>
                  <a:schemeClr val="bg1"/>
                </a:solidFill>
                <a:latin typeface="Arial" panose="020B0604020202020204" pitchFamily="34" charset="0"/>
                <a:cs typeface="Arial" panose="020B0604020202020204" pitchFamily="34" charset="0"/>
              </a:defRPr>
            </a:lvl4pPr>
            <a:lvl5pPr>
              <a:buClr>
                <a:srgbClr val="003087"/>
              </a:buClr>
              <a:defRPr sz="20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6">
            <a:extLst>
              <a:ext uri="{FF2B5EF4-FFF2-40B4-BE49-F238E27FC236}">
                <a16:creationId xmlns:a16="http://schemas.microsoft.com/office/drawing/2014/main" id="{78785FDC-755B-0DCA-BFE6-B3DF7ABEBE1F}"/>
              </a:ext>
            </a:extLst>
          </p:cNvPr>
          <p:cNvSpPr>
            <a:spLocks noGrp="1"/>
          </p:cNvSpPr>
          <p:nvPr>
            <p:ph type="sldNum" sz="quarter" idx="12"/>
          </p:nvPr>
        </p:nvSpPr>
        <p:spPr>
          <a:xfrm>
            <a:off x="6553200" y="4767263"/>
            <a:ext cx="2133600" cy="273844"/>
          </a:xfrm>
          <a:prstGeom prst="rect">
            <a:avLst/>
          </a:prstGeom>
        </p:spPr>
        <p:txBody>
          <a:bodyPr/>
          <a:lstStyle>
            <a:lvl1pPr>
              <a:defRPr>
                <a:solidFill>
                  <a:schemeClr val="bg1"/>
                </a:solidFill>
              </a:defRPr>
            </a:lvl1pPr>
          </a:lstStyle>
          <a:p>
            <a:fld id="{48C01933-47BD-4396-AFBF-31BEABCE9233}" type="slidenum">
              <a:rPr lang="en-GB" smtClean="0"/>
              <a:pPr/>
              <a:t>‹#›</a:t>
            </a:fld>
            <a:endParaRPr lang="en-GB" dirty="0"/>
          </a:p>
        </p:txBody>
      </p:sp>
      <p:pic>
        <p:nvPicPr>
          <p:cNvPr id="4" name="Picture 3">
            <a:extLst>
              <a:ext uri="{FF2B5EF4-FFF2-40B4-BE49-F238E27FC236}">
                <a16:creationId xmlns:a16="http://schemas.microsoft.com/office/drawing/2014/main" id="{A96410FA-6C03-8AD7-262E-80358F4C02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69079" y="223370"/>
            <a:ext cx="1033606" cy="543600"/>
          </a:xfrm>
          <a:prstGeom prst="rect">
            <a:avLst/>
          </a:prstGeom>
        </p:spPr>
      </p:pic>
      <p:sp>
        <p:nvSpPr>
          <p:cNvPr id="9" name="TextBox 8">
            <a:extLst>
              <a:ext uri="{FF2B5EF4-FFF2-40B4-BE49-F238E27FC236}">
                <a16:creationId xmlns:a16="http://schemas.microsoft.com/office/drawing/2014/main" id="{6D83284E-4E57-C1D1-343A-8AA4AD5734DC}"/>
              </a:ext>
            </a:extLst>
          </p:cNvPr>
          <p:cNvSpPr txBox="1"/>
          <p:nvPr userDrawn="1"/>
        </p:nvSpPr>
        <p:spPr>
          <a:xfrm>
            <a:off x="161455" y="4810348"/>
            <a:ext cx="2269355" cy="230832"/>
          </a:xfrm>
          <a:prstGeom prst="rect">
            <a:avLst/>
          </a:prstGeom>
          <a:noFill/>
          <a:ln>
            <a:noFill/>
          </a:ln>
        </p:spPr>
        <p:txBody>
          <a:bodyPr wrap="square" rtlCol="0">
            <a:spAutoFit/>
          </a:bodyPr>
          <a:lstStyle/>
          <a:p>
            <a:r>
              <a:rPr lang="en-US" sz="900" dirty="0">
                <a:solidFill>
                  <a:schemeClr val="bg1"/>
                </a:solidFill>
                <a:latin typeface="Arial" charset="0"/>
                <a:ea typeface="Arial" charset="0"/>
                <a:cs typeface="Arial" charset="0"/>
              </a:rPr>
              <a:t>Advise / Resolve / Learn</a:t>
            </a:r>
          </a:p>
        </p:txBody>
      </p:sp>
      <p:pic>
        <p:nvPicPr>
          <p:cNvPr id="7" name="Picture 6">
            <a:extLst>
              <a:ext uri="{FF2B5EF4-FFF2-40B4-BE49-F238E27FC236}">
                <a16:creationId xmlns:a16="http://schemas.microsoft.com/office/drawing/2014/main" id="{B3ED3BC7-E4AB-AB27-CB77-5420E61F660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871" y="4606974"/>
            <a:ext cx="9123375" cy="341040"/>
          </a:xfrm>
          <a:prstGeom prst="rect">
            <a:avLst/>
          </a:prstGeom>
        </p:spPr>
      </p:pic>
    </p:spTree>
    <p:extLst>
      <p:ext uri="{BB962C8B-B14F-4D97-AF65-F5344CB8AC3E}">
        <p14:creationId xmlns:p14="http://schemas.microsoft.com/office/powerpoint/2010/main" val="2994080295"/>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77E4A-C924-443B-5E37-80936C8EBB9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77B4493F-3A90-9334-166D-B7804A5E722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55DF06B-014B-715B-7DC2-115DC93EADA6}"/>
              </a:ext>
            </a:extLst>
          </p:cNvPr>
          <p:cNvSpPr>
            <a:spLocks noGrp="1"/>
          </p:cNvSpPr>
          <p:nvPr>
            <p:ph type="dt" sz="half" idx="10"/>
          </p:nvPr>
        </p:nvSpPr>
        <p:spPr/>
        <p:txBody>
          <a:bodyPr/>
          <a:lstStyle/>
          <a:p>
            <a:fld id="{A183988D-7D01-475F-9F0B-BE483A7BBF0B}" type="datetimeFigureOut">
              <a:rPr lang="en-GB" smtClean="0"/>
              <a:t>05/11/2024</a:t>
            </a:fld>
            <a:endParaRPr lang="en-GB" dirty="0"/>
          </a:p>
        </p:txBody>
      </p:sp>
      <p:sp>
        <p:nvSpPr>
          <p:cNvPr id="5" name="Footer Placeholder 4">
            <a:extLst>
              <a:ext uri="{FF2B5EF4-FFF2-40B4-BE49-F238E27FC236}">
                <a16:creationId xmlns:a16="http://schemas.microsoft.com/office/drawing/2014/main" id="{2C8BF552-0C81-DA19-1181-0375CEFB1A1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059785B-2A7B-DF20-FD53-ADF7BD842BAC}"/>
              </a:ext>
            </a:extLst>
          </p:cNvPr>
          <p:cNvSpPr>
            <a:spLocks noGrp="1"/>
          </p:cNvSpPr>
          <p:nvPr>
            <p:ph type="sldNum" sz="quarter" idx="12"/>
          </p:nvPr>
        </p:nvSpPr>
        <p:spPr/>
        <p:txBody>
          <a:bodyPr/>
          <a:lstStyle/>
          <a:p>
            <a:fld id="{AA47CAF3-C3BF-42C6-96BA-A020D9077420}" type="slidenum">
              <a:rPr lang="en-GB" smtClean="0"/>
              <a:t>‹#›</a:t>
            </a:fld>
            <a:endParaRPr lang="en-GB"/>
          </a:p>
        </p:txBody>
      </p:sp>
    </p:spTree>
    <p:extLst>
      <p:ext uri="{BB962C8B-B14F-4D97-AF65-F5344CB8AC3E}">
        <p14:creationId xmlns:p14="http://schemas.microsoft.com/office/powerpoint/2010/main" val="1694299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8A44D-A89F-2386-D2D2-52EE3EAA82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58902E0-6226-F83B-A7EA-680DF52330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5593C1-87F2-F817-1ED6-BFCDF8CC78ED}"/>
              </a:ext>
            </a:extLst>
          </p:cNvPr>
          <p:cNvSpPr>
            <a:spLocks noGrp="1"/>
          </p:cNvSpPr>
          <p:nvPr>
            <p:ph type="dt" sz="half" idx="10"/>
          </p:nvPr>
        </p:nvSpPr>
        <p:spPr/>
        <p:txBody>
          <a:bodyPr/>
          <a:lstStyle/>
          <a:p>
            <a:fld id="{A183988D-7D01-475F-9F0B-BE483A7BBF0B}" type="datetimeFigureOut">
              <a:rPr lang="en-GB" smtClean="0"/>
              <a:t>05/11/2024</a:t>
            </a:fld>
            <a:endParaRPr lang="en-GB"/>
          </a:p>
        </p:txBody>
      </p:sp>
      <p:sp>
        <p:nvSpPr>
          <p:cNvPr id="5" name="Footer Placeholder 4">
            <a:extLst>
              <a:ext uri="{FF2B5EF4-FFF2-40B4-BE49-F238E27FC236}">
                <a16:creationId xmlns:a16="http://schemas.microsoft.com/office/drawing/2014/main" id="{B468B522-2AE6-EE70-B32F-C63481D1E7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6C8867-EAD9-9096-D008-55B0E02DEEB7}"/>
              </a:ext>
            </a:extLst>
          </p:cNvPr>
          <p:cNvSpPr>
            <a:spLocks noGrp="1"/>
          </p:cNvSpPr>
          <p:nvPr>
            <p:ph type="sldNum" sz="quarter" idx="12"/>
          </p:nvPr>
        </p:nvSpPr>
        <p:spPr/>
        <p:txBody>
          <a:bodyPr/>
          <a:lstStyle/>
          <a:p>
            <a:fld id="{AA47CAF3-C3BF-42C6-96BA-A020D9077420}" type="slidenum">
              <a:rPr lang="en-GB" smtClean="0"/>
              <a:t>‹#›</a:t>
            </a:fld>
            <a:endParaRPr lang="en-GB"/>
          </a:p>
        </p:txBody>
      </p:sp>
      <p:grpSp>
        <p:nvGrpSpPr>
          <p:cNvPr id="7" name="Group 6">
            <a:extLst>
              <a:ext uri="{FF2B5EF4-FFF2-40B4-BE49-F238E27FC236}">
                <a16:creationId xmlns:a16="http://schemas.microsoft.com/office/drawing/2014/main" id="{38DC05D4-363E-9564-D9F4-CAC3C60FDF1B}"/>
              </a:ext>
            </a:extLst>
          </p:cNvPr>
          <p:cNvGrpSpPr/>
          <p:nvPr userDrawn="1"/>
        </p:nvGrpSpPr>
        <p:grpSpPr>
          <a:xfrm>
            <a:off x="0" y="5071744"/>
            <a:ext cx="9144000" cy="71756"/>
            <a:chOff x="0" y="6666652"/>
            <a:chExt cx="12192000" cy="191348"/>
          </a:xfrm>
        </p:grpSpPr>
        <p:sp>
          <p:nvSpPr>
            <p:cNvPr id="8" name="Rectangle 7">
              <a:extLst>
                <a:ext uri="{FF2B5EF4-FFF2-40B4-BE49-F238E27FC236}">
                  <a16:creationId xmlns:a16="http://schemas.microsoft.com/office/drawing/2014/main" id="{89EDB7E7-ED8F-1E7B-4C35-8B0BB121488E}"/>
                </a:ext>
              </a:extLst>
            </p:cNvPr>
            <p:cNvSpPr/>
            <p:nvPr userDrawn="1"/>
          </p:nvSpPr>
          <p:spPr>
            <a:xfrm>
              <a:off x="0" y="6666652"/>
              <a:ext cx="12192000" cy="191348"/>
            </a:xfrm>
            <a:prstGeom prst="rect">
              <a:avLst/>
            </a:prstGeom>
            <a:solidFill>
              <a:srgbClr val="78BE20"/>
            </a:solidFill>
            <a:ln>
              <a:solidFill>
                <a:srgbClr val="78B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Rectangle 8">
              <a:extLst>
                <a:ext uri="{FF2B5EF4-FFF2-40B4-BE49-F238E27FC236}">
                  <a16:creationId xmlns:a16="http://schemas.microsoft.com/office/drawing/2014/main" id="{E2E22AB2-B442-E890-10C8-C04808747AAA}"/>
                </a:ext>
              </a:extLst>
            </p:cNvPr>
            <p:cNvSpPr/>
            <p:nvPr userDrawn="1"/>
          </p:nvSpPr>
          <p:spPr>
            <a:xfrm>
              <a:off x="6007395" y="6666652"/>
              <a:ext cx="3133060" cy="191348"/>
            </a:xfrm>
            <a:prstGeom prst="rect">
              <a:avLst/>
            </a:prstGeom>
            <a:solidFill>
              <a:srgbClr val="AE2573"/>
            </a:solidFill>
            <a:ln>
              <a:solidFill>
                <a:srgbClr val="AE25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Rectangle 9">
              <a:extLst>
                <a:ext uri="{FF2B5EF4-FFF2-40B4-BE49-F238E27FC236}">
                  <a16:creationId xmlns:a16="http://schemas.microsoft.com/office/drawing/2014/main" id="{BFCBB7E0-B870-6D6C-697B-9D6A617119E4}"/>
                </a:ext>
              </a:extLst>
            </p:cNvPr>
            <p:cNvSpPr/>
            <p:nvPr userDrawn="1"/>
          </p:nvSpPr>
          <p:spPr>
            <a:xfrm>
              <a:off x="2955850" y="6666652"/>
              <a:ext cx="3051545" cy="191348"/>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Rectangle 10">
              <a:extLst>
                <a:ext uri="{FF2B5EF4-FFF2-40B4-BE49-F238E27FC236}">
                  <a16:creationId xmlns:a16="http://schemas.microsoft.com/office/drawing/2014/main" id="{461BDA30-A836-16A4-7CD3-221A2D8F9E92}"/>
                </a:ext>
              </a:extLst>
            </p:cNvPr>
            <p:cNvSpPr/>
            <p:nvPr userDrawn="1"/>
          </p:nvSpPr>
          <p:spPr>
            <a:xfrm>
              <a:off x="0" y="6666652"/>
              <a:ext cx="2955850" cy="191348"/>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Tree>
    <p:extLst>
      <p:ext uri="{BB962C8B-B14F-4D97-AF65-F5344CB8AC3E}">
        <p14:creationId xmlns:p14="http://schemas.microsoft.com/office/powerpoint/2010/main" val="9457997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2D8E-073B-3777-33FE-530858F18FB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B0692D6-7836-616E-4A51-5346A22355AE}"/>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D963CE-5FB5-7E37-528E-3880F1447B5A}"/>
              </a:ext>
            </a:extLst>
          </p:cNvPr>
          <p:cNvSpPr>
            <a:spLocks noGrp="1"/>
          </p:cNvSpPr>
          <p:nvPr>
            <p:ph type="dt" sz="half" idx="10"/>
          </p:nvPr>
        </p:nvSpPr>
        <p:spPr/>
        <p:txBody>
          <a:bodyPr/>
          <a:lstStyle/>
          <a:p>
            <a:fld id="{A183988D-7D01-475F-9F0B-BE483A7BBF0B}" type="datetimeFigureOut">
              <a:rPr lang="en-GB" smtClean="0"/>
              <a:t>05/11/2024</a:t>
            </a:fld>
            <a:endParaRPr lang="en-GB"/>
          </a:p>
        </p:txBody>
      </p:sp>
      <p:sp>
        <p:nvSpPr>
          <p:cNvPr id="5" name="Footer Placeholder 4">
            <a:extLst>
              <a:ext uri="{FF2B5EF4-FFF2-40B4-BE49-F238E27FC236}">
                <a16:creationId xmlns:a16="http://schemas.microsoft.com/office/drawing/2014/main" id="{A4987E34-E594-92CD-DB82-8D29FE2F1B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9154D1-BE6C-51AE-3301-E5D7242765A1}"/>
              </a:ext>
            </a:extLst>
          </p:cNvPr>
          <p:cNvSpPr>
            <a:spLocks noGrp="1"/>
          </p:cNvSpPr>
          <p:nvPr>
            <p:ph type="sldNum" sz="quarter" idx="12"/>
          </p:nvPr>
        </p:nvSpPr>
        <p:spPr/>
        <p:txBody>
          <a:bodyPr/>
          <a:lstStyle/>
          <a:p>
            <a:fld id="{AA47CAF3-C3BF-42C6-96BA-A020D9077420}" type="slidenum">
              <a:rPr lang="en-GB" smtClean="0"/>
              <a:t>‹#›</a:t>
            </a:fld>
            <a:endParaRPr lang="en-GB"/>
          </a:p>
        </p:txBody>
      </p:sp>
      <p:grpSp>
        <p:nvGrpSpPr>
          <p:cNvPr id="7" name="Group 6">
            <a:extLst>
              <a:ext uri="{FF2B5EF4-FFF2-40B4-BE49-F238E27FC236}">
                <a16:creationId xmlns:a16="http://schemas.microsoft.com/office/drawing/2014/main" id="{01DFE21F-E8F0-4579-F00E-E9DEC51CC76E}"/>
              </a:ext>
            </a:extLst>
          </p:cNvPr>
          <p:cNvGrpSpPr/>
          <p:nvPr userDrawn="1"/>
        </p:nvGrpSpPr>
        <p:grpSpPr>
          <a:xfrm>
            <a:off x="0" y="5071744"/>
            <a:ext cx="9144000" cy="71756"/>
            <a:chOff x="0" y="6666652"/>
            <a:chExt cx="12192000" cy="191348"/>
          </a:xfrm>
        </p:grpSpPr>
        <p:sp>
          <p:nvSpPr>
            <p:cNvPr id="8" name="Rectangle 7">
              <a:extLst>
                <a:ext uri="{FF2B5EF4-FFF2-40B4-BE49-F238E27FC236}">
                  <a16:creationId xmlns:a16="http://schemas.microsoft.com/office/drawing/2014/main" id="{FD9F5B4C-86FF-6616-CEB5-8A7A41CF2AB8}"/>
                </a:ext>
              </a:extLst>
            </p:cNvPr>
            <p:cNvSpPr/>
            <p:nvPr userDrawn="1"/>
          </p:nvSpPr>
          <p:spPr>
            <a:xfrm>
              <a:off x="0" y="6666652"/>
              <a:ext cx="12192000" cy="191348"/>
            </a:xfrm>
            <a:prstGeom prst="rect">
              <a:avLst/>
            </a:prstGeom>
            <a:solidFill>
              <a:srgbClr val="78BE20"/>
            </a:solidFill>
            <a:ln>
              <a:solidFill>
                <a:srgbClr val="78B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Rectangle 8">
              <a:extLst>
                <a:ext uri="{FF2B5EF4-FFF2-40B4-BE49-F238E27FC236}">
                  <a16:creationId xmlns:a16="http://schemas.microsoft.com/office/drawing/2014/main" id="{88D06C66-6D30-3A6F-163A-4D86F647E0A2}"/>
                </a:ext>
              </a:extLst>
            </p:cNvPr>
            <p:cNvSpPr/>
            <p:nvPr userDrawn="1"/>
          </p:nvSpPr>
          <p:spPr>
            <a:xfrm>
              <a:off x="6007395" y="6666652"/>
              <a:ext cx="3133060" cy="191348"/>
            </a:xfrm>
            <a:prstGeom prst="rect">
              <a:avLst/>
            </a:prstGeom>
            <a:solidFill>
              <a:srgbClr val="AE2573"/>
            </a:solidFill>
            <a:ln>
              <a:solidFill>
                <a:srgbClr val="AE25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Rectangle 9">
              <a:extLst>
                <a:ext uri="{FF2B5EF4-FFF2-40B4-BE49-F238E27FC236}">
                  <a16:creationId xmlns:a16="http://schemas.microsoft.com/office/drawing/2014/main" id="{82F614E5-A5E6-99A3-BF59-D2358E232948}"/>
                </a:ext>
              </a:extLst>
            </p:cNvPr>
            <p:cNvSpPr/>
            <p:nvPr userDrawn="1"/>
          </p:nvSpPr>
          <p:spPr>
            <a:xfrm>
              <a:off x="2955850" y="6666652"/>
              <a:ext cx="3051545" cy="191348"/>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Rectangle 10">
              <a:extLst>
                <a:ext uri="{FF2B5EF4-FFF2-40B4-BE49-F238E27FC236}">
                  <a16:creationId xmlns:a16="http://schemas.microsoft.com/office/drawing/2014/main" id="{1C0D357D-AA64-B6CE-0E52-04E4EFB56F58}"/>
                </a:ext>
              </a:extLst>
            </p:cNvPr>
            <p:cNvSpPr/>
            <p:nvPr userDrawn="1"/>
          </p:nvSpPr>
          <p:spPr>
            <a:xfrm>
              <a:off x="0" y="6666652"/>
              <a:ext cx="2955850" cy="191348"/>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Tree>
    <p:extLst>
      <p:ext uri="{BB962C8B-B14F-4D97-AF65-F5344CB8AC3E}">
        <p14:creationId xmlns:p14="http://schemas.microsoft.com/office/powerpoint/2010/main" val="3446861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2F7DF-8629-D115-1E46-CE28A07A89A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75347C3-A6B6-5578-C4EA-416C5A727168}"/>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0DA66FE-F043-6117-478A-66D3BA07976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411ED4C-B29D-4F5C-15C8-322181427D70}"/>
              </a:ext>
            </a:extLst>
          </p:cNvPr>
          <p:cNvSpPr>
            <a:spLocks noGrp="1"/>
          </p:cNvSpPr>
          <p:nvPr>
            <p:ph type="dt" sz="half" idx="10"/>
          </p:nvPr>
        </p:nvSpPr>
        <p:spPr/>
        <p:txBody>
          <a:bodyPr/>
          <a:lstStyle/>
          <a:p>
            <a:fld id="{A183988D-7D01-475F-9F0B-BE483A7BBF0B}" type="datetimeFigureOut">
              <a:rPr lang="en-GB" smtClean="0"/>
              <a:t>05/11/2024</a:t>
            </a:fld>
            <a:endParaRPr lang="en-GB"/>
          </a:p>
        </p:txBody>
      </p:sp>
      <p:sp>
        <p:nvSpPr>
          <p:cNvPr id="6" name="Footer Placeholder 5">
            <a:extLst>
              <a:ext uri="{FF2B5EF4-FFF2-40B4-BE49-F238E27FC236}">
                <a16:creationId xmlns:a16="http://schemas.microsoft.com/office/drawing/2014/main" id="{EFDF9204-6E7D-7ABD-A0A7-54DB72B711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8C575E-A1CE-D2AD-AEDF-003BBFE38019}"/>
              </a:ext>
            </a:extLst>
          </p:cNvPr>
          <p:cNvSpPr>
            <a:spLocks noGrp="1"/>
          </p:cNvSpPr>
          <p:nvPr>
            <p:ph type="sldNum" sz="quarter" idx="12"/>
          </p:nvPr>
        </p:nvSpPr>
        <p:spPr/>
        <p:txBody>
          <a:bodyPr/>
          <a:lstStyle/>
          <a:p>
            <a:fld id="{AA47CAF3-C3BF-42C6-96BA-A020D9077420}" type="slidenum">
              <a:rPr lang="en-GB" smtClean="0"/>
              <a:t>‹#›</a:t>
            </a:fld>
            <a:endParaRPr lang="en-GB"/>
          </a:p>
        </p:txBody>
      </p:sp>
      <p:grpSp>
        <p:nvGrpSpPr>
          <p:cNvPr id="8" name="Group 7">
            <a:extLst>
              <a:ext uri="{FF2B5EF4-FFF2-40B4-BE49-F238E27FC236}">
                <a16:creationId xmlns:a16="http://schemas.microsoft.com/office/drawing/2014/main" id="{7F5EBFF1-E2DE-AFFD-5131-10518F970486}"/>
              </a:ext>
            </a:extLst>
          </p:cNvPr>
          <p:cNvGrpSpPr/>
          <p:nvPr userDrawn="1"/>
        </p:nvGrpSpPr>
        <p:grpSpPr>
          <a:xfrm>
            <a:off x="0" y="5071744"/>
            <a:ext cx="9144000" cy="71756"/>
            <a:chOff x="0" y="6666652"/>
            <a:chExt cx="12192000" cy="191348"/>
          </a:xfrm>
        </p:grpSpPr>
        <p:sp>
          <p:nvSpPr>
            <p:cNvPr id="9" name="Rectangle 8">
              <a:extLst>
                <a:ext uri="{FF2B5EF4-FFF2-40B4-BE49-F238E27FC236}">
                  <a16:creationId xmlns:a16="http://schemas.microsoft.com/office/drawing/2014/main" id="{89E4FD54-E571-2AD9-CFCE-B5DF78796699}"/>
                </a:ext>
              </a:extLst>
            </p:cNvPr>
            <p:cNvSpPr/>
            <p:nvPr userDrawn="1"/>
          </p:nvSpPr>
          <p:spPr>
            <a:xfrm>
              <a:off x="0" y="6666652"/>
              <a:ext cx="12192000" cy="191348"/>
            </a:xfrm>
            <a:prstGeom prst="rect">
              <a:avLst/>
            </a:prstGeom>
            <a:solidFill>
              <a:srgbClr val="78BE20"/>
            </a:solidFill>
            <a:ln>
              <a:solidFill>
                <a:srgbClr val="78B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Rectangle 9">
              <a:extLst>
                <a:ext uri="{FF2B5EF4-FFF2-40B4-BE49-F238E27FC236}">
                  <a16:creationId xmlns:a16="http://schemas.microsoft.com/office/drawing/2014/main" id="{6FF70D06-0AFA-61F5-A90E-06DB505BF191}"/>
                </a:ext>
              </a:extLst>
            </p:cNvPr>
            <p:cNvSpPr/>
            <p:nvPr userDrawn="1"/>
          </p:nvSpPr>
          <p:spPr>
            <a:xfrm>
              <a:off x="6007395" y="6666652"/>
              <a:ext cx="3133060" cy="191348"/>
            </a:xfrm>
            <a:prstGeom prst="rect">
              <a:avLst/>
            </a:prstGeom>
            <a:solidFill>
              <a:srgbClr val="AE2573"/>
            </a:solidFill>
            <a:ln>
              <a:solidFill>
                <a:srgbClr val="AE25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Rectangle 10">
              <a:extLst>
                <a:ext uri="{FF2B5EF4-FFF2-40B4-BE49-F238E27FC236}">
                  <a16:creationId xmlns:a16="http://schemas.microsoft.com/office/drawing/2014/main" id="{E7F277E5-3D72-1760-8A2D-B8BBB7211D90}"/>
                </a:ext>
              </a:extLst>
            </p:cNvPr>
            <p:cNvSpPr/>
            <p:nvPr userDrawn="1"/>
          </p:nvSpPr>
          <p:spPr>
            <a:xfrm>
              <a:off x="2955850" y="6666652"/>
              <a:ext cx="3051545" cy="191348"/>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Rectangle 11">
              <a:extLst>
                <a:ext uri="{FF2B5EF4-FFF2-40B4-BE49-F238E27FC236}">
                  <a16:creationId xmlns:a16="http://schemas.microsoft.com/office/drawing/2014/main" id="{A4A8CA92-5E37-43FE-70A5-3F4DA39F3613}"/>
                </a:ext>
              </a:extLst>
            </p:cNvPr>
            <p:cNvSpPr/>
            <p:nvPr userDrawn="1"/>
          </p:nvSpPr>
          <p:spPr>
            <a:xfrm>
              <a:off x="0" y="6666652"/>
              <a:ext cx="2955850" cy="191348"/>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Tree>
    <p:extLst>
      <p:ext uri="{BB962C8B-B14F-4D97-AF65-F5344CB8AC3E}">
        <p14:creationId xmlns:p14="http://schemas.microsoft.com/office/powerpoint/2010/main" val="1480540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Text Placeholder 2"/>
          <p:cNvSpPr>
            <a:spLocks noGrp="1"/>
          </p:cNvSpPr>
          <p:nvPr>
            <p:ph type="body" idx="1"/>
          </p:nvPr>
        </p:nvSpPr>
        <p:spPr>
          <a:xfrm>
            <a:off x="323528" y="1151335"/>
            <a:ext cx="4173860" cy="479822"/>
          </a:xfrm>
        </p:spPr>
        <p:txBody>
          <a:bodyPr anchor="ctr">
            <a:normAutofit/>
          </a:bodyPr>
          <a:lstStyle>
            <a:lvl1pPr marL="0" indent="0">
              <a:buNone/>
              <a:defRPr sz="2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23528" y="1631156"/>
            <a:ext cx="4173860" cy="2963466"/>
          </a:xfrm>
        </p:spPr>
        <p:txBody>
          <a:bodyPr>
            <a:normAutofit/>
          </a:bodyPr>
          <a:lstStyle>
            <a:lvl1pPr>
              <a:buClr>
                <a:srgbClr val="003087"/>
              </a:buClr>
              <a:defRPr sz="2000">
                <a:latin typeface="Arial" panose="020B0604020202020204" pitchFamily="34" charset="0"/>
                <a:cs typeface="Arial" panose="020B0604020202020204" pitchFamily="34" charset="0"/>
              </a:defRPr>
            </a:lvl1pPr>
            <a:lvl2pPr>
              <a:buClr>
                <a:srgbClr val="003087"/>
              </a:buClr>
              <a:defRPr sz="1800">
                <a:latin typeface="Arial" panose="020B0604020202020204" pitchFamily="34" charset="0"/>
                <a:cs typeface="Arial" panose="020B0604020202020204" pitchFamily="34" charset="0"/>
              </a:defRPr>
            </a:lvl2pPr>
            <a:lvl3pPr>
              <a:buClr>
                <a:srgbClr val="003087"/>
              </a:buClr>
              <a:defRPr sz="1600">
                <a:latin typeface="Arial" panose="020B0604020202020204" pitchFamily="34" charset="0"/>
                <a:cs typeface="Arial" panose="020B0604020202020204" pitchFamily="34" charset="0"/>
              </a:defRPr>
            </a:lvl3pPr>
            <a:lvl4pPr>
              <a:buClr>
                <a:srgbClr val="003087"/>
              </a:buClr>
              <a:defRPr sz="1400">
                <a:latin typeface="Arial" panose="020B0604020202020204" pitchFamily="34" charset="0"/>
                <a:cs typeface="Arial" panose="020B0604020202020204" pitchFamily="34" charset="0"/>
              </a:defRPr>
            </a:lvl4pPr>
            <a:lvl5pPr>
              <a:buClr>
                <a:srgbClr val="003087"/>
              </a:buClr>
              <a:defRPr sz="14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175447" cy="479822"/>
          </a:xfrm>
        </p:spPr>
        <p:txBody>
          <a:bodyPr anchor="ctr">
            <a:normAutofit/>
          </a:bodyPr>
          <a:lstStyle>
            <a:lvl1pPr marL="0" indent="0">
              <a:buNone/>
              <a:defRPr sz="2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175447" cy="2963466"/>
          </a:xfrm>
        </p:spPr>
        <p:txBody>
          <a:bodyPr>
            <a:normAutofit/>
          </a:bodyPr>
          <a:lstStyle>
            <a:lvl1pPr>
              <a:buClr>
                <a:srgbClr val="003087"/>
              </a:buClr>
              <a:defRPr sz="2000">
                <a:latin typeface="Arial" panose="020B0604020202020204" pitchFamily="34" charset="0"/>
                <a:cs typeface="Arial" panose="020B0604020202020204" pitchFamily="34" charset="0"/>
              </a:defRPr>
            </a:lvl1pPr>
            <a:lvl2pPr>
              <a:buClr>
                <a:srgbClr val="003087"/>
              </a:buClr>
              <a:defRPr sz="1800">
                <a:latin typeface="Arial" panose="020B0604020202020204" pitchFamily="34" charset="0"/>
                <a:cs typeface="Arial" panose="020B0604020202020204" pitchFamily="34" charset="0"/>
              </a:defRPr>
            </a:lvl2pPr>
            <a:lvl3pPr>
              <a:buClr>
                <a:srgbClr val="003087"/>
              </a:buClr>
              <a:defRPr sz="1600">
                <a:latin typeface="Arial" panose="020B0604020202020204" pitchFamily="34" charset="0"/>
                <a:cs typeface="Arial" panose="020B0604020202020204" pitchFamily="34" charset="0"/>
              </a:defRPr>
            </a:lvl3pPr>
            <a:lvl4pPr>
              <a:buClr>
                <a:srgbClr val="003087"/>
              </a:buClr>
              <a:defRPr sz="1400">
                <a:latin typeface="Arial" panose="020B0604020202020204" pitchFamily="34" charset="0"/>
                <a:cs typeface="Arial" panose="020B0604020202020204" pitchFamily="34" charset="0"/>
              </a:defRPr>
            </a:lvl4pPr>
            <a:lvl5pPr>
              <a:buClr>
                <a:srgbClr val="003087"/>
              </a:buClr>
              <a:defRPr sz="14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Slide Number Placeholder 8"/>
          <p:cNvSpPr>
            <a:spLocks noGrp="1"/>
          </p:cNvSpPr>
          <p:nvPr>
            <p:ph type="sldNum" sz="quarter" idx="12"/>
          </p:nvPr>
        </p:nvSpPr>
        <p:spPr/>
        <p:txBody>
          <a:bodyPr/>
          <a:lstStyle/>
          <a:p>
            <a:fld id="{48C01933-47BD-4396-AFBF-31BEABCE9233}" type="slidenum">
              <a:rPr lang="en-GB" smtClean="0"/>
              <a:t>‹#›</a:t>
            </a:fld>
            <a:endParaRPr lang="en-GB" dirty="0"/>
          </a:p>
        </p:txBody>
      </p:sp>
    </p:spTree>
    <p:extLst>
      <p:ext uri="{BB962C8B-B14F-4D97-AF65-F5344CB8AC3E}">
        <p14:creationId xmlns:p14="http://schemas.microsoft.com/office/powerpoint/2010/main" val="8576863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73A1B-7020-B9E5-E633-7DFD0765F0F9}"/>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21419BE-7F6C-032E-BC41-EF35D3F687C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04481B4-4D50-2225-5305-F9F62E0E86FB}"/>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D916FD3-A0EA-ADBB-0C07-078FB20E42C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972DB99-8664-D11B-8CBB-663F06CE811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89B9E6F-BD0B-F063-B34E-DA49DFA189C4}"/>
              </a:ext>
            </a:extLst>
          </p:cNvPr>
          <p:cNvSpPr>
            <a:spLocks noGrp="1"/>
          </p:cNvSpPr>
          <p:nvPr>
            <p:ph type="dt" sz="half" idx="10"/>
          </p:nvPr>
        </p:nvSpPr>
        <p:spPr/>
        <p:txBody>
          <a:bodyPr/>
          <a:lstStyle/>
          <a:p>
            <a:fld id="{A183988D-7D01-475F-9F0B-BE483A7BBF0B}" type="datetimeFigureOut">
              <a:rPr lang="en-GB" smtClean="0"/>
              <a:t>05/11/2024</a:t>
            </a:fld>
            <a:endParaRPr lang="en-GB"/>
          </a:p>
        </p:txBody>
      </p:sp>
      <p:sp>
        <p:nvSpPr>
          <p:cNvPr id="8" name="Footer Placeholder 7">
            <a:extLst>
              <a:ext uri="{FF2B5EF4-FFF2-40B4-BE49-F238E27FC236}">
                <a16:creationId xmlns:a16="http://schemas.microsoft.com/office/drawing/2014/main" id="{1E73CDF4-3EBA-EC9C-78F8-C68AF129AA6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05B751D-9740-246B-8BCB-515B61F62DDB}"/>
              </a:ext>
            </a:extLst>
          </p:cNvPr>
          <p:cNvSpPr>
            <a:spLocks noGrp="1"/>
          </p:cNvSpPr>
          <p:nvPr>
            <p:ph type="sldNum" sz="quarter" idx="12"/>
          </p:nvPr>
        </p:nvSpPr>
        <p:spPr/>
        <p:txBody>
          <a:bodyPr/>
          <a:lstStyle/>
          <a:p>
            <a:fld id="{AA47CAF3-C3BF-42C6-96BA-A020D9077420}" type="slidenum">
              <a:rPr lang="en-GB" smtClean="0"/>
              <a:t>‹#›</a:t>
            </a:fld>
            <a:endParaRPr lang="en-GB"/>
          </a:p>
        </p:txBody>
      </p:sp>
      <p:grpSp>
        <p:nvGrpSpPr>
          <p:cNvPr id="10" name="Group 9">
            <a:extLst>
              <a:ext uri="{FF2B5EF4-FFF2-40B4-BE49-F238E27FC236}">
                <a16:creationId xmlns:a16="http://schemas.microsoft.com/office/drawing/2014/main" id="{029F57CC-394F-17AA-D82D-B63AEF4994AC}"/>
              </a:ext>
            </a:extLst>
          </p:cNvPr>
          <p:cNvGrpSpPr/>
          <p:nvPr userDrawn="1"/>
        </p:nvGrpSpPr>
        <p:grpSpPr>
          <a:xfrm>
            <a:off x="0" y="5071744"/>
            <a:ext cx="9144000" cy="71756"/>
            <a:chOff x="0" y="6666652"/>
            <a:chExt cx="12192000" cy="191348"/>
          </a:xfrm>
        </p:grpSpPr>
        <p:sp>
          <p:nvSpPr>
            <p:cNvPr id="11" name="Rectangle 10">
              <a:extLst>
                <a:ext uri="{FF2B5EF4-FFF2-40B4-BE49-F238E27FC236}">
                  <a16:creationId xmlns:a16="http://schemas.microsoft.com/office/drawing/2014/main" id="{966E9126-8F00-EF16-192F-E2FF9EE28A0B}"/>
                </a:ext>
              </a:extLst>
            </p:cNvPr>
            <p:cNvSpPr/>
            <p:nvPr userDrawn="1"/>
          </p:nvSpPr>
          <p:spPr>
            <a:xfrm>
              <a:off x="0" y="6666652"/>
              <a:ext cx="12192000" cy="191348"/>
            </a:xfrm>
            <a:prstGeom prst="rect">
              <a:avLst/>
            </a:prstGeom>
            <a:solidFill>
              <a:srgbClr val="78BE20"/>
            </a:solidFill>
            <a:ln>
              <a:solidFill>
                <a:srgbClr val="78B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Rectangle 11">
              <a:extLst>
                <a:ext uri="{FF2B5EF4-FFF2-40B4-BE49-F238E27FC236}">
                  <a16:creationId xmlns:a16="http://schemas.microsoft.com/office/drawing/2014/main" id="{BE055CFF-8CEE-1F76-CDA4-8144ACC645A0}"/>
                </a:ext>
              </a:extLst>
            </p:cNvPr>
            <p:cNvSpPr/>
            <p:nvPr userDrawn="1"/>
          </p:nvSpPr>
          <p:spPr>
            <a:xfrm>
              <a:off x="6007395" y="6666652"/>
              <a:ext cx="3133060" cy="191348"/>
            </a:xfrm>
            <a:prstGeom prst="rect">
              <a:avLst/>
            </a:prstGeom>
            <a:solidFill>
              <a:srgbClr val="AE2573"/>
            </a:solidFill>
            <a:ln>
              <a:solidFill>
                <a:srgbClr val="AE25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Rectangle 12">
              <a:extLst>
                <a:ext uri="{FF2B5EF4-FFF2-40B4-BE49-F238E27FC236}">
                  <a16:creationId xmlns:a16="http://schemas.microsoft.com/office/drawing/2014/main" id="{CB52D57E-4F4A-E942-67A9-9BB17733DEA5}"/>
                </a:ext>
              </a:extLst>
            </p:cNvPr>
            <p:cNvSpPr/>
            <p:nvPr userDrawn="1"/>
          </p:nvSpPr>
          <p:spPr>
            <a:xfrm>
              <a:off x="2955850" y="6666652"/>
              <a:ext cx="3051545" cy="191348"/>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Rectangle 13">
              <a:extLst>
                <a:ext uri="{FF2B5EF4-FFF2-40B4-BE49-F238E27FC236}">
                  <a16:creationId xmlns:a16="http://schemas.microsoft.com/office/drawing/2014/main" id="{C4B76CD4-AF1A-8A6E-D5D3-5727446B2C99}"/>
                </a:ext>
              </a:extLst>
            </p:cNvPr>
            <p:cNvSpPr/>
            <p:nvPr userDrawn="1"/>
          </p:nvSpPr>
          <p:spPr>
            <a:xfrm>
              <a:off x="0" y="6666652"/>
              <a:ext cx="2955850" cy="191348"/>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Tree>
    <p:extLst>
      <p:ext uri="{BB962C8B-B14F-4D97-AF65-F5344CB8AC3E}">
        <p14:creationId xmlns:p14="http://schemas.microsoft.com/office/powerpoint/2010/main" val="3732786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174EE-6C42-3E9D-8976-3C3A1DFD784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814BF8B-E23B-916D-D3CA-B33411D74E0E}"/>
              </a:ext>
            </a:extLst>
          </p:cNvPr>
          <p:cNvSpPr>
            <a:spLocks noGrp="1"/>
          </p:cNvSpPr>
          <p:nvPr>
            <p:ph type="dt" sz="half" idx="10"/>
          </p:nvPr>
        </p:nvSpPr>
        <p:spPr/>
        <p:txBody>
          <a:bodyPr/>
          <a:lstStyle/>
          <a:p>
            <a:fld id="{A183988D-7D01-475F-9F0B-BE483A7BBF0B}" type="datetimeFigureOut">
              <a:rPr lang="en-GB" smtClean="0"/>
              <a:t>05/11/2024</a:t>
            </a:fld>
            <a:endParaRPr lang="en-GB"/>
          </a:p>
        </p:txBody>
      </p:sp>
      <p:sp>
        <p:nvSpPr>
          <p:cNvPr id="4" name="Footer Placeholder 3">
            <a:extLst>
              <a:ext uri="{FF2B5EF4-FFF2-40B4-BE49-F238E27FC236}">
                <a16:creationId xmlns:a16="http://schemas.microsoft.com/office/drawing/2014/main" id="{4C4ABA36-9FA3-F53A-8D71-F4BA19571A9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2D3ACF3-44E3-5981-C31F-95A3DA3AF33A}"/>
              </a:ext>
            </a:extLst>
          </p:cNvPr>
          <p:cNvSpPr>
            <a:spLocks noGrp="1"/>
          </p:cNvSpPr>
          <p:nvPr>
            <p:ph type="sldNum" sz="quarter" idx="12"/>
          </p:nvPr>
        </p:nvSpPr>
        <p:spPr/>
        <p:txBody>
          <a:bodyPr/>
          <a:lstStyle/>
          <a:p>
            <a:fld id="{AA47CAF3-C3BF-42C6-96BA-A020D9077420}" type="slidenum">
              <a:rPr lang="en-GB" smtClean="0"/>
              <a:t>‹#›</a:t>
            </a:fld>
            <a:endParaRPr lang="en-GB"/>
          </a:p>
        </p:txBody>
      </p:sp>
    </p:spTree>
    <p:extLst>
      <p:ext uri="{BB962C8B-B14F-4D97-AF65-F5344CB8AC3E}">
        <p14:creationId xmlns:p14="http://schemas.microsoft.com/office/powerpoint/2010/main" val="28299262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32C0E3-0775-801D-588D-9F567858533A}"/>
              </a:ext>
            </a:extLst>
          </p:cNvPr>
          <p:cNvSpPr>
            <a:spLocks noGrp="1"/>
          </p:cNvSpPr>
          <p:nvPr>
            <p:ph type="dt" sz="half" idx="10"/>
          </p:nvPr>
        </p:nvSpPr>
        <p:spPr/>
        <p:txBody>
          <a:bodyPr/>
          <a:lstStyle/>
          <a:p>
            <a:fld id="{A183988D-7D01-475F-9F0B-BE483A7BBF0B}" type="datetimeFigureOut">
              <a:rPr lang="en-GB" smtClean="0"/>
              <a:t>05/11/2024</a:t>
            </a:fld>
            <a:endParaRPr lang="en-GB"/>
          </a:p>
        </p:txBody>
      </p:sp>
      <p:sp>
        <p:nvSpPr>
          <p:cNvPr id="3" name="Footer Placeholder 2">
            <a:extLst>
              <a:ext uri="{FF2B5EF4-FFF2-40B4-BE49-F238E27FC236}">
                <a16:creationId xmlns:a16="http://schemas.microsoft.com/office/drawing/2014/main" id="{127A7E30-592B-3440-39DB-61B3316F333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3131559-B52F-D3C1-B04C-95271DB19089}"/>
              </a:ext>
            </a:extLst>
          </p:cNvPr>
          <p:cNvSpPr>
            <a:spLocks noGrp="1"/>
          </p:cNvSpPr>
          <p:nvPr>
            <p:ph type="sldNum" sz="quarter" idx="12"/>
          </p:nvPr>
        </p:nvSpPr>
        <p:spPr/>
        <p:txBody>
          <a:bodyPr/>
          <a:lstStyle/>
          <a:p>
            <a:fld id="{AA47CAF3-C3BF-42C6-96BA-A020D9077420}" type="slidenum">
              <a:rPr lang="en-GB" smtClean="0"/>
              <a:t>‹#›</a:t>
            </a:fld>
            <a:endParaRPr lang="en-GB"/>
          </a:p>
        </p:txBody>
      </p:sp>
      <p:grpSp>
        <p:nvGrpSpPr>
          <p:cNvPr id="5" name="Group 4">
            <a:extLst>
              <a:ext uri="{FF2B5EF4-FFF2-40B4-BE49-F238E27FC236}">
                <a16:creationId xmlns:a16="http://schemas.microsoft.com/office/drawing/2014/main" id="{2D659719-0D9B-88B6-CAA5-C03E7FB5F3E2}"/>
              </a:ext>
            </a:extLst>
          </p:cNvPr>
          <p:cNvGrpSpPr/>
          <p:nvPr userDrawn="1"/>
        </p:nvGrpSpPr>
        <p:grpSpPr>
          <a:xfrm>
            <a:off x="0" y="5071744"/>
            <a:ext cx="9144000" cy="71756"/>
            <a:chOff x="0" y="6666652"/>
            <a:chExt cx="12192000" cy="191348"/>
          </a:xfrm>
        </p:grpSpPr>
        <p:sp>
          <p:nvSpPr>
            <p:cNvPr id="6" name="Rectangle 5">
              <a:extLst>
                <a:ext uri="{FF2B5EF4-FFF2-40B4-BE49-F238E27FC236}">
                  <a16:creationId xmlns:a16="http://schemas.microsoft.com/office/drawing/2014/main" id="{63E1639A-9684-AAB2-1032-FD51622305CF}"/>
                </a:ext>
              </a:extLst>
            </p:cNvPr>
            <p:cNvSpPr/>
            <p:nvPr userDrawn="1"/>
          </p:nvSpPr>
          <p:spPr>
            <a:xfrm>
              <a:off x="0" y="6666652"/>
              <a:ext cx="12192000" cy="191348"/>
            </a:xfrm>
            <a:prstGeom prst="rect">
              <a:avLst/>
            </a:prstGeom>
            <a:solidFill>
              <a:srgbClr val="78BE20"/>
            </a:solidFill>
            <a:ln>
              <a:solidFill>
                <a:srgbClr val="78B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Rectangle 6">
              <a:extLst>
                <a:ext uri="{FF2B5EF4-FFF2-40B4-BE49-F238E27FC236}">
                  <a16:creationId xmlns:a16="http://schemas.microsoft.com/office/drawing/2014/main" id="{FBA0C8D8-1317-C4EC-9526-E04E59FD37CE}"/>
                </a:ext>
              </a:extLst>
            </p:cNvPr>
            <p:cNvSpPr/>
            <p:nvPr userDrawn="1"/>
          </p:nvSpPr>
          <p:spPr>
            <a:xfrm>
              <a:off x="6007395" y="6666652"/>
              <a:ext cx="3133060" cy="191348"/>
            </a:xfrm>
            <a:prstGeom prst="rect">
              <a:avLst/>
            </a:prstGeom>
            <a:solidFill>
              <a:srgbClr val="AE2573"/>
            </a:solidFill>
            <a:ln>
              <a:solidFill>
                <a:srgbClr val="AE25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Rectangle 7">
              <a:extLst>
                <a:ext uri="{FF2B5EF4-FFF2-40B4-BE49-F238E27FC236}">
                  <a16:creationId xmlns:a16="http://schemas.microsoft.com/office/drawing/2014/main" id="{B2F0F292-AE6C-0CA8-E569-B2B83274DBCE}"/>
                </a:ext>
              </a:extLst>
            </p:cNvPr>
            <p:cNvSpPr/>
            <p:nvPr userDrawn="1"/>
          </p:nvSpPr>
          <p:spPr>
            <a:xfrm>
              <a:off x="2955850" y="6666652"/>
              <a:ext cx="3051545" cy="191348"/>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Rectangle 8">
              <a:extLst>
                <a:ext uri="{FF2B5EF4-FFF2-40B4-BE49-F238E27FC236}">
                  <a16:creationId xmlns:a16="http://schemas.microsoft.com/office/drawing/2014/main" id="{8B41C201-1DAF-D8A9-68F5-12E703F09702}"/>
                </a:ext>
              </a:extLst>
            </p:cNvPr>
            <p:cNvSpPr/>
            <p:nvPr userDrawn="1"/>
          </p:nvSpPr>
          <p:spPr>
            <a:xfrm>
              <a:off x="0" y="6666652"/>
              <a:ext cx="2955850" cy="191348"/>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Tree>
    <p:extLst>
      <p:ext uri="{BB962C8B-B14F-4D97-AF65-F5344CB8AC3E}">
        <p14:creationId xmlns:p14="http://schemas.microsoft.com/office/powerpoint/2010/main" val="689961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85378-F0AA-1D6A-CCB1-F534E899E13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CCF821A-B2B7-004F-652E-9A35625788E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10E159-E736-1DD5-7900-543B7E7C490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B918AA4-C4C9-A078-E4B9-C3EE48993E06}"/>
              </a:ext>
            </a:extLst>
          </p:cNvPr>
          <p:cNvSpPr>
            <a:spLocks noGrp="1"/>
          </p:cNvSpPr>
          <p:nvPr>
            <p:ph type="dt" sz="half" idx="10"/>
          </p:nvPr>
        </p:nvSpPr>
        <p:spPr/>
        <p:txBody>
          <a:bodyPr/>
          <a:lstStyle/>
          <a:p>
            <a:fld id="{A183988D-7D01-475F-9F0B-BE483A7BBF0B}" type="datetimeFigureOut">
              <a:rPr lang="en-GB" smtClean="0"/>
              <a:t>05/11/2024</a:t>
            </a:fld>
            <a:endParaRPr lang="en-GB"/>
          </a:p>
        </p:txBody>
      </p:sp>
      <p:sp>
        <p:nvSpPr>
          <p:cNvPr id="6" name="Footer Placeholder 5">
            <a:extLst>
              <a:ext uri="{FF2B5EF4-FFF2-40B4-BE49-F238E27FC236}">
                <a16:creationId xmlns:a16="http://schemas.microsoft.com/office/drawing/2014/main" id="{28598AC1-D637-7D97-4165-A7998FD957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308C84-5989-DA88-8C13-181C124D8AF8}"/>
              </a:ext>
            </a:extLst>
          </p:cNvPr>
          <p:cNvSpPr>
            <a:spLocks noGrp="1"/>
          </p:cNvSpPr>
          <p:nvPr>
            <p:ph type="sldNum" sz="quarter" idx="12"/>
          </p:nvPr>
        </p:nvSpPr>
        <p:spPr/>
        <p:txBody>
          <a:bodyPr/>
          <a:lstStyle/>
          <a:p>
            <a:fld id="{AA47CAF3-C3BF-42C6-96BA-A020D9077420}" type="slidenum">
              <a:rPr lang="en-GB" smtClean="0"/>
              <a:t>‹#›</a:t>
            </a:fld>
            <a:endParaRPr lang="en-GB"/>
          </a:p>
        </p:txBody>
      </p:sp>
      <p:grpSp>
        <p:nvGrpSpPr>
          <p:cNvPr id="8" name="Group 7">
            <a:extLst>
              <a:ext uri="{FF2B5EF4-FFF2-40B4-BE49-F238E27FC236}">
                <a16:creationId xmlns:a16="http://schemas.microsoft.com/office/drawing/2014/main" id="{4AD31230-7266-A600-4031-00CD55901316}"/>
              </a:ext>
            </a:extLst>
          </p:cNvPr>
          <p:cNvGrpSpPr/>
          <p:nvPr userDrawn="1"/>
        </p:nvGrpSpPr>
        <p:grpSpPr>
          <a:xfrm>
            <a:off x="0" y="5071744"/>
            <a:ext cx="9144000" cy="71756"/>
            <a:chOff x="0" y="6666652"/>
            <a:chExt cx="12192000" cy="191348"/>
          </a:xfrm>
        </p:grpSpPr>
        <p:sp>
          <p:nvSpPr>
            <p:cNvPr id="9" name="Rectangle 8">
              <a:extLst>
                <a:ext uri="{FF2B5EF4-FFF2-40B4-BE49-F238E27FC236}">
                  <a16:creationId xmlns:a16="http://schemas.microsoft.com/office/drawing/2014/main" id="{4A149616-7553-6C43-91D9-51DE4BC8FFE2}"/>
                </a:ext>
              </a:extLst>
            </p:cNvPr>
            <p:cNvSpPr/>
            <p:nvPr userDrawn="1"/>
          </p:nvSpPr>
          <p:spPr>
            <a:xfrm>
              <a:off x="0" y="6666652"/>
              <a:ext cx="12192000" cy="191348"/>
            </a:xfrm>
            <a:prstGeom prst="rect">
              <a:avLst/>
            </a:prstGeom>
            <a:solidFill>
              <a:srgbClr val="78BE20"/>
            </a:solidFill>
            <a:ln>
              <a:solidFill>
                <a:srgbClr val="78B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Rectangle 9">
              <a:extLst>
                <a:ext uri="{FF2B5EF4-FFF2-40B4-BE49-F238E27FC236}">
                  <a16:creationId xmlns:a16="http://schemas.microsoft.com/office/drawing/2014/main" id="{50658FCB-571F-32CC-8283-EF77E595C938}"/>
                </a:ext>
              </a:extLst>
            </p:cNvPr>
            <p:cNvSpPr/>
            <p:nvPr userDrawn="1"/>
          </p:nvSpPr>
          <p:spPr>
            <a:xfrm>
              <a:off x="6007395" y="6666652"/>
              <a:ext cx="3133060" cy="191348"/>
            </a:xfrm>
            <a:prstGeom prst="rect">
              <a:avLst/>
            </a:prstGeom>
            <a:solidFill>
              <a:srgbClr val="AE2573"/>
            </a:solidFill>
            <a:ln>
              <a:solidFill>
                <a:srgbClr val="AE25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Rectangle 10">
              <a:extLst>
                <a:ext uri="{FF2B5EF4-FFF2-40B4-BE49-F238E27FC236}">
                  <a16:creationId xmlns:a16="http://schemas.microsoft.com/office/drawing/2014/main" id="{A1AC9E5B-674B-1503-D277-6DB4DB0B135B}"/>
                </a:ext>
              </a:extLst>
            </p:cNvPr>
            <p:cNvSpPr/>
            <p:nvPr userDrawn="1"/>
          </p:nvSpPr>
          <p:spPr>
            <a:xfrm>
              <a:off x="2955850" y="6666652"/>
              <a:ext cx="3051545" cy="191348"/>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Rectangle 11">
              <a:extLst>
                <a:ext uri="{FF2B5EF4-FFF2-40B4-BE49-F238E27FC236}">
                  <a16:creationId xmlns:a16="http://schemas.microsoft.com/office/drawing/2014/main" id="{43F93A4F-F286-C26B-848C-EF3B7161E467}"/>
                </a:ext>
              </a:extLst>
            </p:cNvPr>
            <p:cNvSpPr/>
            <p:nvPr userDrawn="1"/>
          </p:nvSpPr>
          <p:spPr>
            <a:xfrm>
              <a:off x="0" y="6666652"/>
              <a:ext cx="2955850" cy="191348"/>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Tree>
    <p:extLst>
      <p:ext uri="{BB962C8B-B14F-4D97-AF65-F5344CB8AC3E}">
        <p14:creationId xmlns:p14="http://schemas.microsoft.com/office/powerpoint/2010/main" val="667887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04F70-67B6-1F50-E0AE-A42DD8A0E7F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D5CD300-5735-9AAD-0992-2D526E8E0E3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17449262-F3E1-52DD-89D9-474153C1754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A0D035A-AA79-8DBE-BCED-FECFA2DE5C5C}"/>
              </a:ext>
            </a:extLst>
          </p:cNvPr>
          <p:cNvSpPr>
            <a:spLocks noGrp="1"/>
          </p:cNvSpPr>
          <p:nvPr>
            <p:ph type="dt" sz="half" idx="10"/>
          </p:nvPr>
        </p:nvSpPr>
        <p:spPr/>
        <p:txBody>
          <a:bodyPr/>
          <a:lstStyle/>
          <a:p>
            <a:fld id="{A183988D-7D01-475F-9F0B-BE483A7BBF0B}" type="datetimeFigureOut">
              <a:rPr lang="en-GB" smtClean="0"/>
              <a:t>05/11/2024</a:t>
            </a:fld>
            <a:endParaRPr lang="en-GB"/>
          </a:p>
        </p:txBody>
      </p:sp>
      <p:sp>
        <p:nvSpPr>
          <p:cNvPr id="6" name="Footer Placeholder 5">
            <a:extLst>
              <a:ext uri="{FF2B5EF4-FFF2-40B4-BE49-F238E27FC236}">
                <a16:creationId xmlns:a16="http://schemas.microsoft.com/office/drawing/2014/main" id="{55CDE525-47C9-6CB0-EEFD-C125C2ABC4F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A68717E-568E-3F22-E366-F014E274D562}"/>
              </a:ext>
            </a:extLst>
          </p:cNvPr>
          <p:cNvSpPr>
            <a:spLocks noGrp="1"/>
          </p:cNvSpPr>
          <p:nvPr>
            <p:ph type="sldNum" sz="quarter" idx="12"/>
          </p:nvPr>
        </p:nvSpPr>
        <p:spPr/>
        <p:txBody>
          <a:bodyPr/>
          <a:lstStyle/>
          <a:p>
            <a:fld id="{AA47CAF3-C3BF-42C6-96BA-A020D9077420}" type="slidenum">
              <a:rPr lang="en-GB" smtClean="0"/>
              <a:t>‹#›</a:t>
            </a:fld>
            <a:endParaRPr lang="en-GB"/>
          </a:p>
        </p:txBody>
      </p:sp>
      <p:grpSp>
        <p:nvGrpSpPr>
          <p:cNvPr id="8" name="Group 7">
            <a:extLst>
              <a:ext uri="{FF2B5EF4-FFF2-40B4-BE49-F238E27FC236}">
                <a16:creationId xmlns:a16="http://schemas.microsoft.com/office/drawing/2014/main" id="{552C45AE-B434-795C-BF6E-7A369C7A8ADD}"/>
              </a:ext>
            </a:extLst>
          </p:cNvPr>
          <p:cNvGrpSpPr/>
          <p:nvPr userDrawn="1"/>
        </p:nvGrpSpPr>
        <p:grpSpPr>
          <a:xfrm>
            <a:off x="0" y="5071744"/>
            <a:ext cx="9144000" cy="71756"/>
            <a:chOff x="0" y="6666652"/>
            <a:chExt cx="12192000" cy="191348"/>
          </a:xfrm>
        </p:grpSpPr>
        <p:sp>
          <p:nvSpPr>
            <p:cNvPr id="9" name="Rectangle 8">
              <a:extLst>
                <a:ext uri="{FF2B5EF4-FFF2-40B4-BE49-F238E27FC236}">
                  <a16:creationId xmlns:a16="http://schemas.microsoft.com/office/drawing/2014/main" id="{12C65D84-F54C-D22F-7D56-43417AE392B4}"/>
                </a:ext>
              </a:extLst>
            </p:cNvPr>
            <p:cNvSpPr/>
            <p:nvPr userDrawn="1"/>
          </p:nvSpPr>
          <p:spPr>
            <a:xfrm>
              <a:off x="0" y="6666652"/>
              <a:ext cx="12192000" cy="191348"/>
            </a:xfrm>
            <a:prstGeom prst="rect">
              <a:avLst/>
            </a:prstGeom>
            <a:solidFill>
              <a:srgbClr val="78BE20"/>
            </a:solidFill>
            <a:ln>
              <a:solidFill>
                <a:srgbClr val="78B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Rectangle 9">
              <a:extLst>
                <a:ext uri="{FF2B5EF4-FFF2-40B4-BE49-F238E27FC236}">
                  <a16:creationId xmlns:a16="http://schemas.microsoft.com/office/drawing/2014/main" id="{E45515CC-96A0-CD23-FEDF-B8BB9AB3A1FD}"/>
                </a:ext>
              </a:extLst>
            </p:cNvPr>
            <p:cNvSpPr/>
            <p:nvPr userDrawn="1"/>
          </p:nvSpPr>
          <p:spPr>
            <a:xfrm>
              <a:off x="6007395" y="6666652"/>
              <a:ext cx="3133060" cy="191348"/>
            </a:xfrm>
            <a:prstGeom prst="rect">
              <a:avLst/>
            </a:prstGeom>
            <a:solidFill>
              <a:srgbClr val="AE2573"/>
            </a:solidFill>
            <a:ln>
              <a:solidFill>
                <a:srgbClr val="AE25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Rectangle 10">
              <a:extLst>
                <a:ext uri="{FF2B5EF4-FFF2-40B4-BE49-F238E27FC236}">
                  <a16:creationId xmlns:a16="http://schemas.microsoft.com/office/drawing/2014/main" id="{EB61D829-03FC-7E43-98DB-71C298052223}"/>
                </a:ext>
              </a:extLst>
            </p:cNvPr>
            <p:cNvSpPr/>
            <p:nvPr userDrawn="1"/>
          </p:nvSpPr>
          <p:spPr>
            <a:xfrm>
              <a:off x="2955850" y="6666652"/>
              <a:ext cx="3051545" cy="191348"/>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Rectangle 11">
              <a:extLst>
                <a:ext uri="{FF2B5EF4-FFF2-40B4-BE49-F238E27FC236}">
                  <a16:creationId xmlns:a16="http://schemas.microsoft.com/office/drawing/2014/main" id="{9CC57AD8-E873-9857-0F8A-BBA69EA23108}"/>
                </a:ext>
              </a:extLst>
            </p:cNvPr>
            <p:cNvSpPr/>
            <p:nvPr userDrawn="1"/>
          </p:nvSpPr>
          <p:spPr>
            <a:xfrm>
              <a:off x="0" y="6666652"/>
              <a:ext cx="2955850" cy="191348"/>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Tree>
    <p:extLst>
      <p:ext uri="{BB962C8B-B14F-4D97-AF65-F5344CB8AC3E}">
        <p14:creationId xmlns:p14="http://schemas.microsoft.com/office/powerpoint/2010/main" val="3533058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8A6E6-07B4-BBF5-B5C3-8617114376A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A20E560-480F-B791-D8C7-58075F5888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E21178-4507-BCD1-4920-8E656A2A7A49}"/>
              </a:ext>
            </a:extLst>
          </p:cNvPr>
          <p:cNvSpPr>
            <a:spLocks noGrp="1"/>
          </p:cNvSpPr>
          <p:nvPr>
            <p:ph type="dt" sz="half" idx="10"/>
          </p:nvPr>
        </p:nvSpPr>
        <p:spPr/>
        <p:txBody>
          <a:bodyPr/>
          <a:lstStyle/>
          <a:p>
            <a:fld id="{A183988D-7D01-475F-9F0B-BE483A7BBF0B}" type="datetimeFigureOut">
              <a:rPr lang="en-GB" smtClean="0"/>
              <a:t>05/11/2024</a:t>
            </a:fld>
            <a:endParaRPr lang="en-GB"/>
          </a:p>
        </p:txBody>
      </p:sp>
      <p:sp>
        <p:nvSpPr>
          <p:cNvPr id="5" name="Footer Placeholder 4">
            <a:extLst>
              <a:ext uri="{FF2B5EF4-FFF2-40B4-BE49-F238E27FC236}">
                <a16:creationId xmlns:a16="http://schemas.microsoft.com/office/drawing/2014/main" id="{0B2AEC60-DDC6-E891-803C-A92EFD1332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3C1B2E-ED2E-82E4-C184-9DFDB01B33FC}"/>
              </a:ext>
            </a:extLst>
          </p:cNvPr>
          <p:cNvSpPr>
            <a:spLocks noGrp="1"/>
          </p:cNvSpPr>
          <p:nvPr>
            <p:ph type="sldNum" sz="quarter" idx="12"/>
          </p:nvPr>
        </p:nvSpPr>
        <p:spPr/>
        <p:txBody>
          <a:bodyPr/>
          <a:lstStyle/>
          <a:p>
            <a:fld id="{AA47CAF3-C3BF-42C6-96BA-A020D9077420}" type="slidenum">
              <a:rPr lang="en-GB" smtClean="0"/>
              <a:t>‹#›</a:t>
            </a:fld>
            <a:endParaRPr lang="en-GB"/>
          </a:p>
        </p:txBody>
      </p:sp>
      <p:grpSp>
        <p:nvGrpSpPr>
          <p:cNvPr id="7" name="Group 6">
            <a:extLst>
              <a:ext uri="{FF2B5EF4-FFF2-40B4-BE49-F238E27FC236}">
                <a16:creationId xmlns:a16="http://schemas.microsoft.com/office/drawing/2014/main" id="{48DEA1EB-DAD0-DF3C-3D04-15DC2B4A07D0}"/>
              </a:ext>
            </a:extLst>
          </p:cNvPr>
          <p:cNvGrpSpPr/>
          <p:nvPr userDrawn="1"/>
        </p:nvGrpSpPr>
        <p:grpSpPr>
          <a:xfrm>
            <a:off x="0" y="5071744"/>
            <a:ext cx="9144000" cy="71756"/>
            <a:chOff x="0" y="6666652"/>
            <a:chExt cx="12192000" cy="191348"/>
          </a:xfrm>
        </p:grpSpPr>
        <p:sp>
          <p:nvSpPr>
            <p:cNvPr id="8" name="Rectangle 7">
              <a:extLst>
                <a:ext uri="{FF2B5EF4-FFF2-40B4-BE49-F238E27FC236}">
                  <a16:creationId xmlns:a16="http://schemas.microsoft.com/office/drawing/2014/main" id="{0E97BE68-9FA7-4E82-A5E4-B5CEF916A71B}"/>
                </a:ext>
              </a:extLst>
            </p:cNvPr>
            <p:cNvSpPr/>
            <p:nvPr userDrawn="1"/>
          </p:nvSpPr>
          <p:spPr>
            <a:xfrm>
              <a:off x="0" y="6666652"/>
              <a:ext cx="12192000" cy="191348"/>
            </a:xfrm>
            <a:prstGeom prst="rect">
              <a:avLst/>
            </a:prstGeom>
            <a:solidFill>
              <a:srgbClr val="78BE20"/>
            </a:solidFill>
            <a:ln>
              <a:solidFill>
                <a:srgbClr val="78B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Rectangle 8">
              <a:extLst>
                <a:ext uri="{FF2B5EF4-FFF2-40B4-BE49-F238E27FC236}">
                  <a16:creationId xmlns:a16="http://schemas.microsoft.com/office/drawing/2014/main" id="{3E7CBF25-817A-4A1F-7340-A5D7859B266D}"/>
                </a:ext>
              </a:extLst>
            </p:cNvPr>
            <p:cNvSpPr/>
            <p:nvPr userDrawn="1"/>
          </p:nvSpPr>
          <p:spPr>
            <a:xfrm>
              <a:off x="6007395" y="6666652"/>
              <a:ext cx="3133060" cy="191348"/>
            </a:xfrm>
            <a:prstGeom prst="rect">
              <a:avLst/>
            </a:prstGeom>
            <a:solidFill>
              <a:srgbClr val="AE2573"/>
            </a:solidFill>
            <a:ln>
              <a:solidFill>
                <a:srgbClr val="AE25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Rectangle 9">
              <a:extLst>
                <a:ext uri="{FF2B5EF4-FFF2-40B4-BE49-F238E27FC236}">
                  <a16:creationId xmlns:a16="http://schemas.microsoft.com/office/drawing/2014/main" id="{5E6AE097-71CE-84A5-6D42-8BD3F7BC04D7}"/>
                </a:ext>
              </a:extLst>
            </p:cNvPr>
            <p:cNvSpPr/>
            <p:nvPr userDrawn="1"/>
          </p:nvSpPr>
          <p:spPr>
            <a:xfrm>
              <a:off x="2955850" y="6666652"/>
              <a:ext cx="3051545" cy="191348"/>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Rectangle 10">
              <a:extLst>
                <a:ext uri="{FF2B5EF4-FFF2-40B4-BE49-F238E27FC236}">
                  <a16:creationId xmlns:a16="http://schemas.microsoft.com/office/drawing/2014/main" id="{54045700-62AE-AB08-7A92-78FED6A10965}"/>
                </a:ext>
              </a:extLst>
            </p:cNvPr>
            <p:cNvSpPr/>
            <p:nvPr userDrawn="1"/>
          </p:nvSpPr>
          <p:spPr>
            <a:xfrm>
              <a:off x="0" y="6666652"/>
              <a:ext cx="2955850" cy="191348"/>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Tree>
    <p:extLst>
      <p:ext uri="{BB962C8B-B14F-4D97-AF65-F5344CB8AC3E}">
        <p14:creationId xmlns:p14="http://schemas.microsoft.com/office/powerpoint/2010/main" val="15858741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76359-2216-F3B8-54D8-39F0814B4474}"/>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2E36BE6-0EBC-F50B-9F35-A01D9D4FFCBB}"/>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A538C7-43D4-473D-32F3-41A6D2EF78E7}"/>
              </a:ext>
            </a:extLst>
          </p:cNvPr>
          <p:cNvSpPr>
            <a:spLocks noGrp="1"/>
          </p:cNvSpPr>
          <p:nvPr>
            <p:ph type="dt" sz="half" idx="10"/>
          </p:nvPr>
        </p:nvSpPr>
        <p:spPr/>
        <p:txBody>
          <a:bodyPr/>
          <a:lstStyle/>
          <a:p>
            <a:fld id="{A183988D-7D01-475F-9F0B-BE483A7BBF0B}" type="datetimeFigureOut">
              <a:rPr lang="en-GB" smtClean="0"/>
              <a:t>05/11/2024</a:t>
            </a:fld>
            <a:endParaRPr lang="en-GB"/>
          </a:p>
        </p:txBody>
      </p:sp>
      <p:sp>
        <p:nvSpPr>
          <p:cNvPr id="5" name="Footer Placeholder 4">
            <a:extLst>
              <a:ext uri="{FF2B5EF4-FFF2-40B4-BE49-F238E27FC236}">
                <a16:creationId xmlns:a16="http://schemas.microsoft.com/office/drawing/2014/main" id="{45BA5B6B-A962-55F8-EDB0-A482519847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D30F44-B30F-003B-8D7B-A7C516C7B6CE}"/>
              </a:ext>
            </a:extLst>
          </p:cNvPr>
          <p:cNvSpPr>
            <a:spLocks noGrp="1"/>
          </p:cNvSpPr>
          <p:nvPr>
            <p:ph type="sldNum" sz="quarter" idx="12"/>
          </p:nvPr>
        </p:nvSpPr>
        <p:spPr/>
        <p:txBody>
          <a:bodyPr/>
          <a:lstStyle/>
          <a:p>
            <a:fld id="{AA47CAF3-C3BF-42C6-96BA-A020D9077420}" type="slidenum">
              <a:rPr lang="en-GB" smtClean="0"/>
              <a:t>‹#›</a:t>
            </a:fld>
            <a:endParaRPr lang="en-GB"/>
          </a:p>
        </p:txBody>
      </p:sp>
      <p:grpSp>
        <p:nvGrpSpPr>
          <p:cNvPr id="7" name="Group 6">
            <a:extLst>
              <a:ext uri="{FF2B5EF4-FFF2-40B4-BE49-F238E27FC236}">
                <a16:creationId xmlns:a16="http://schemas.microsoft.com/office/drawing/2014/main" id="{349F7878-1B57-2930-5FAF-BCDA3019A017}"/>
              </a:ext>
            </a:extLst>
          </p:cNvPr>
          <p:cNvGrpSpPr/>
          <p:nvPr userDrawn="1"/>
        </p:nvGrpSpPr>
        <p:grpSpPr>
          <a:xfrm>
            <a:off x="0" y="5071744"/>
            <a:ext cx="9144000" cy="71756"/>
            <a:chOff x="0" y="6666652"/>
            <a:chExt cx="12192000" cy="191348"/>
          </a:xfrm>
        </p:grpSpPr>
        <p:sp>
          <p:nvSpPr>
            <p:cNvPr id="8" name="Rectangle 7">
              <a:extLst>
                <a:ext uri="{FF2B5EF4-FFF2-40B4-BE49-F238E27FC236}">
                  <a16:creationId xmlns:a16="http://schemas.microsoft.com/office/drawing/2014/main" id="{569745F4-E3FF-52F8-FCB4-4A535F6C4B0F}"/>
                </a:ext>
              </a:extLst>
            </p:cNvPr>
            <p:cNvSpPr/>
            <p:nvPr userDrawn="1"/>
          </p:nvSpPr>
          <p:spPr>
            <a:xfrm>
              <a:off x="0" y="6666652"/>
              <a:ext cx="12192000" cy="191348"/>
            </a:xfrm>
            <a:prstGeom prst="rect">
              <a:avLst/>
            </a:prstGeom>
            <a:solidFill>
              <a:srgbClr val="78BE20"/>
            </a:solidFill>
            <a:ln>
              <a:solidFill>
                <a:srgbClr val="78B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Rectangle 8">
              <a:extLst>
                <a:ext uri="{FF2B5EF4-FFF2-40B4-BE49-F238E27FC236}">
                  <a16:creationId xmlns:a16="http://schemas.microsoft.com/office/drawing/2014/main" id="{7CBD0F51-3657-8783-6AAC-117018954C78}"/>
                </a:ext>
              </a:extLst>
            </p:cNvPr>
            <p:cNvSpPr/>
            <p:nvPr userDrawn="1"/>
          </p:nvSpPr>
          <p:spPr>
            <a:xfrm>
              <a:off x="6007395" y="6666652"/>
              <a:ext cx="3133060" cy="191348"/>
            </a:xfrm>
            <a:prstGeom prst="rect">
              <a:avLst/>
            </a:prstGeom>
            <a:solidFill>
              <a:srgbClr val="AE2573"/>
            </a:solidFill>
            <a:ln>
              <a:solidFill>
                <a:srgbClr val="AE25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Rectangle 9">
              <a:extLst>
                <a:ext uri="{FF2B5EF4-FFF2-40B4-BE49-F238E27FC236}">
                  <a16:creationId xmlns:a16="http://schemas.microsoft.com/office/drawing/2014/main" id="{2DAE2749-E148-CC0A-5AEC-453313A2BB54}"/>
                </a:ext>
              </a:extLst>
            </p:cNvPr>
            <p:cNvSpPr/>
            <p:nvPr userDrawn="1"/>
          </p:nvSpPr>
          <p:spPr>
            <a:xfrm>
              <a:off x="2955850" y="6666652"/>
              <a:ext cx="3051545" cy="191348"/>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Rectangle 10">
              <a:extLst>
                <a:ext uri="{FF2B5EF4-FFF2-40B4-BE49-F238E27FC236}">
                  <a16:creationId xmlns:a16="http://schemas.microsoft.com/office/drawing/2014/main" id="{3394C4A7-2311-DCA6-F7DE-92EA5C3A681F}"/>
                </a:ext>
              </a:extLst>
            </p:cNvPr>
            <p:cNvSpPr/>
            <p:nvPr userDrawn="1"/>
          </p:nvSpPr>
          <p:spPr>
            <a:xfrm>
              <a:off x="0" y="6666652"/>
              <a:ext cx="2955850" cy="191348"/>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Tree>
    <p:extLst>
      <p:ext uri="{BB962C8B-B14F-4D97-AF65-F5344CB8AC3E}">
        <p14:creationId xmlns:p14="http://schemas.microsoft.com/office/powerpoint/2010/main" val="4075008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TitleImage"/>
          <p:cNvPicPr>
            <a:picLocks noChangeAspect="1"/>
          </p:cNvPicPr>
          <p:nvPr/>
        </p:nvPicPr>
        <p:blipFill>
          <a:blip r:embed="rId2">
            <a:extLst>
              <a:ext uri="{28A0092B-C50C-407E-A947-70E740481C1C}">
                <a14:useLocalDpi xmlns:a14="http://schemas.microsoft.com/office/drawing/2010/main" val="0"/>
              </a:ext>
            </a:extLst>
          </a:blip>
          <a:srcRect b="16460"/>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ctsGrid"/>
          <p:cNvGrpSpPr>
            <a:grpSpLocks/>
          </p:cNvGrpSpPr>
          <p:nvPr/>
        </p:nvGrpSpPr>
        <p:grpSpPr bwMode="auto">
          <a:xfrm>
            <a:off x="-207963" y="-216694"/>
            <a:ext cx="9551988" cy="5578079"/>
            <a:chOff x="-276771" y="-288289"/>
            <a:chExt cx="12736340" cy="7437130"/>
          </a:xfrm>
        </p:grpSpPr>
        <p:grpSp>
          <p:nvGrpSpPr>
            <p:cNvPr id="6" name="Left Arrows"/>
            <p:cNvGrpSpPr>
              <a:grpSpLocks/>
            </p:cNvGrpSpPr>
            <p:nvPr/>
          </p:nvGrpSpPr>
          <p:grpSpPr bwMode="auto">
            <a:xfrm>
              <a:off x="-276771" y="2636838"/>
              <a:ext cx="249281" cy="1223481"/>
              <a:chOff x="-303140" y="2625231"/>
              <a:chExt cx="270001" cy="1223481"/>
            </a:xfrm>
          </p:grpSpPr>
          <p:cxnSp>
            <p:nvCxnSpPr>
              <p:cNvPr id="19" name="Straight Arrow Connector 18"/>
              <p:cNvCxnSpPr/>
              <p:nvPr/>
            </p:nvCxnSpPr>
            <p:spPr bwMode="gray">
              <a:xfrm>
                <a:off x="-303140" y="2625746"/>
                <a:ext cx="270534"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bwMode="gray">
              <a:xfrm>
                <a:off x="-303140" y="3022604"/>
                <a:ext cx="270534"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bwMode="gray">
              <a:xfrm>
                <a:off x="-303140" y="3094038"/>
                <a:ext cx="270534"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bwMode="gray">
              <a:xfrm>
                <a:off x="-303140" y="3487722"/>
                <a:ext cx="270534"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bwMode="gray">
              <a:xfrm>
                <a:off x="-303140" y="3848070"/>
                <a:ext cx="270534"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7" name="Right Arrows"/>
            <p:cNvGrpSpPr>
              <a:grpSpLocks/>
            </p:cNvGrpSpPr>
            <p:nvPr/>
          </p:nvGrpSpPr>
          <p:grpSpPr bwMode="auto">
            <a:xfrm flipH="1">
              <a:off x="12210288" y="2636838"/>
              <a:ext cx="249281" cy="1223481"/>
              <a:chOff x="-303140" y="2625231"/>
              <a:chExt cx="270001" cy="1223481"/>
            </a:xfrm>
          </p:grpSpPr>
          <p:cxnSp>
            <p:nvCxnSpPr>
              <p:cNvPr id="14" name="Straight Arrow Connector 13"/>
              <p:cNvCxnSpPr/>
              <p:nvPr/>
            </p:nvCxnSpPr>
            <p:spPr bwMode="gray">
              <a:xfrm>
                <a:off x="-303140" y="2625746"/>
                <a:ext cx="270534"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bwMode="gray">
              <a:xfrm>
                <a:off x="-303140" y="3022604"/>
                <a:ext cx="270534"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bwMode="gray">
              <a:xfrm>
                <a:off x="-303140" y="3094038"/>
                <a:ext cx="270534"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gray">
              <a:xfrm>
                <a:off x="-303140" y="3487722"/>
                <a:ext cx="270534"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bwMode="gray">
              <a:xfrm>
                <a:off x="-303140" y="3848070"/>
                <a:ext cx="270534"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8" name="Top Arrows"/>
            <p:cNvGrpSpPr>
              <a:grpSpLocks/>
            </p:cNvGrpSpPr>
            <p:nvPr/>
          </p:nvGrpSpPr>
          <p:grpSpPr bwMode="auto">
            <a:xfrm>
              <a:off x="334964" y="-288289"/>
              <a:ext cx="7164998" cy="270001"/>
              <a:chOff x="359441" y="-299896"/>
              <a:chExt cx="7760536" cy="270001"/>
            </a:xfrm>
          </p:grpSpPr>
          <p:cxnSp>
            <p:nvCxnSpPr>
              <p:cNvPr id="12" name="Straight Arrow Connector 11"/>
              <p:cNvCxnSpPr/>
              <p:nvPr/>
            </p:nvCxnSpPr>
            <p:spPr bwMode="gray">
              <a:xfrm rot="16200000" flipH="1">
                <a:off x="224508" y="-164963"/>
                <a:ext cx="269864"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bwMode="gray">
              <a:xfrm rot="16200000" flipH="1">
                <a:off x="7985174" y="-164963"/>
                <a:ext cx="269864"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9" name="Bottom Arrows"/>
            <p:cNvGrpSpPr>
              <a:grpSpLocks/>
            </p:cNvGrpSpPr>
            <p:nvPr/>
          </p:nvGrpSpPr>
          <p:grpSpPr bwMode="auto">
            <a:xfrm>
              <a:off x="334964" y="6876288"/>
              <a:ext cx="7165973" cy="272553"/>
              <a:chOff x="359441" y="6864681"/>
              <a:chExt cx="7761593" cy="272553"/>
            </a:xfrm>
          </p:grpSpPr>
          <p:cxnSp>
            <p:nvCxnSpPr>
              <p:cNvPr id="10" name="Straight Arrow Connector 9"/>
              <p:cNvCxnSpPr/>
              <p:nvPr/>
            </p:nvCxnSpPr>
            <p:spPr bwMode="gray">
              <a:xfrm rot="5400000" flipH="1" flipV="1">
                <a:off x="224508" y="7002302"/>
                <a:ext cx="269864"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bwMode="gray">
              <a:xfrm rot="5400000" flipH="1" flipV="1">
                <a:off x="7985174" y="6999128"/>
                <a:ext cx="269864"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grpSp>
      </p:grpSp>
      <p:sp>
        <p:nvSpPr>
          <p:cNvPr id="24" name="ctsTitleImageBox" hidden="1"/>
          <p:cNvSpPr/>
          <p:nvPr/>
        </p:nvSpPr>
        <p:spPr bwMode="gray">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0375" tIns="30375" rIns="30375" bIns="30375" anchor="ctr"/>
          <a:lstStyle/>
          <a:p>
            <a:pPr algn="ctr">
              <a:defRPr/>
            </a:pPr>
            <a:endParaRPr lang="en-GB" sz="1350" dirty="0" err="1"/>
          </a:p>
        </p:txBody>
      </p:sp>
      <p:sp>
        <p:nvSpPr>
          <p:cNvPr id="25" name="Rectangle 59"/>
          <p:cNvSpPr>
            <a:spLocks/>
          </p:cNvSpPr>
          <p:nvPr/>
        </p:nvSpPr>
        <p:spPr bwMode="gray">
          <a:xfrm>
            <a:off x="0" y="1"/>
            <a:ext cx="9145588" cy="2024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013" dirty="0"/>
          </a:p>
        </p:txBody>
      </p:sp>
      <p:pic>
        <p:nvPicPr>
          <p:cNvPr id="26" name="TitleBackgroundShap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887142"/>
            <a:ext cx="5948363" cy="123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Banner_Kennedy"/>
          <p:cNvPicPr>
            <a:picLocks noChangeAspect="1"/>
          </p:cNvPicPr>
          <p:nvPr/>
        </p:nvPicPr>
        <p:blipFill>
          <a:blip r:embed="rId4">
            <a:extLst>
              <a:ext uri="{28A0092B-C50C-407E-A947-70E740481C1C}">
                <a14:useLocalDpi xmlns:a14="http://schemas.microsoft.com/office/drawing/2010/main" val="0"/>
              </a:ext>
            </a:extLst>
          </a:blip>
          <a:srcRect l="244"/>
          <a:stretch>
            <a:fillRect/>
          </a:stretch>
        </p:blipFill>
        <p:spPr bwMode="gray">
          <a:xfrm>
            <a:off x="0" y="4620816"/>
            <a:ext cx="9145588" cy="52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Banner_KLS" hidden="1"/>
          <p:cNvPicPr>
            <a:picLocks noChangeAspect="1"/>
          </p:cNvPicPr>
          <p:nvPr/>
        </p:nvPicPr>
        <p:blipFill>
          <a:blip r:embed="rId4">
            <a:extLst>
              <a:ext uri="{28A0092B-C50C-407E-A947-70E740481C1C}">
                <a14:useLocalDpi xmlns:a14="http://schemas.microsoft.com/office/drawing/2010/main" val="0"/>
              </a:ext>
            </a:extLst>
          </a:blip>
          <a:srcRect l="244"/>
          <a:stretch>
            <a:fillRect/>
          </a:stretch>
        </p:blipFill>
        <p:spPr bwMode="gray">
          <a:xfrm>
            <a:off x="0" y="4599386"/>
            <a:ext cx="9145588" cy="544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KennedyLSLogo" hidden="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gray">
          <a:xfrm>
            <a:off x="8024814" y="4700589"/>
            <a:ext cx="863600" cy="34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TuliLogo" hidden="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gray">
          <a:xfrm>
            <a:off x="7750176" y="4762500"/>
            <a:ext cx="1138238" cy="23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KennedyLogo"/>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gray">
          <a:xfrm>
            <a:off x="7808913" y="4743450"/>
            <a:ext cx="1079500" cy="27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KennedyCMKLogo" hidden="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86614" y="4743451"/>
            <a:ext cx="17018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ctsLYN" hidden="1"/>
          <p:cNvSpPr/>
          <p:nvPr/>
        </p:nvSpPr>
        <p:spPr>
          <a:xfrm>
            <a:off x="0" y="0"/>
            <a:ext cx="0" cy="0"/>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900" dirty="0"/>
              <a:t>Title Slide</a:t>
            </a:r>
          </a:p>
        </p:txBody>
      </p:sp>
      <p:sp>
        <p:nvSpPr>
          <p:cNvPr id="2" name="ctsTitlePlaceholder"/>
          <p:cNvSpPr>
            <a:spLocks noGrp="1"/>
          </p:cNvSpPr>
          <p:nvPr>
            <p:ph type="ctrTitle"/>
          </p:nvPr>
        </p:nvSpPr>
        <p:spPr bwMode="gray">
          <a:xfrm>
            <a:off x="253757" y="1979100"/>
            <a:ext cx="5373000" cy="297000"/>
          </a:xfrm>
        </p:spPr>
        <p:txBody>
          <a:bodyPr anchor="ctr">
            <a:noAutofit/>
          </a:bodyPr>
          <a:lstStyle>
            <a:lvl1pPr algn="l">
              <a:defRPr sz="1350" cap="all" baseline="0">
                <a:solidFill>
                  <a:schemeClr val="bg1"/>
                </a:solidFill>
              </a:defRPr>
            </a:lvl1pPr>
          </a:lstStyle>
          <a:p>
            <a:r>
              <a:rPr lang="en-US"/>
              <a:t>Click to edit Master title style</a:t>
            </a:r>
            <a:endParaRPr lang="en-GB" dirty="0"/>
          </a:p>
        </p:txBody>
      </p:sp>
      <p:sp>
        <p:nvSpPr>
          <p:cNvPr id="3" name="ctsSubtitlePlaceholder"/>
          <p:cNvSpPr>
            <a:spLocks noGrp="1"/>
          </p:cNvSpPr>
          <p:nvPr>
            <p:ph type="subTitle" idx="1"/>
          </p:nvPr>
        </p:nvSpPr>
        <p:spPr bwMode="gray">
          <a:xfrm>
            <a:off x="253757" y="2330100"/>
            <a:ext cx="5373000" cy="297000"/>
          </a:xfrm>
        </p:spPr>
        <p:txBody>
          <a:bodyPr>
            <a:normAutofit/>
          </a:bodyPr>
          <a:lstStyle>
            <a:lvl1pPr marL="0" indent="0" algn="l">
              <a:buNone/>
              <a:defRPr sz="1013" baseline="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GB" dirty="0"/>
          </a:p>
        </p:txBody>
      </p:sp>
      <p:sp>
        <p:nvSpPr>
          <p:cNvPr id="34" name="ctsDatePlaceholder"/>
          <p:cNvSpPr>
            <a:spLocks noGrp="1"/>
          </p:cNvSpPr>
          <p:nvPr>
            <p:ph type="dt" sz="half" idx="10"/>
          </p:nvPr>
        </p:nvSpPr>
        <p:spPr bwMode="gray">
          <a:xfrm>
            <a:off x="254000" y="2626520"/>
            <a:ext cx="1781175" cy="270272"/>
          </a:xfrm>
          <a:prstGeom prst="rect">
            <a:avLst/>
          </a:prstGeom>
        </p:spPr>
        <p:txBody>
          <a:bodyPr lIns="0" tIns="0" rIns="0" bIns="0" anchor="ctr" anchorCtr="0">
            <a:noAutofit/>
          </a:bodyPr>
          <a:lstStyle>
            <a:lvl1pPr>
              <a:defRPr sz="675">
                <a:solidFill>
                  <a:schemeClr val="bg1"/>
                </a:solidFill>
              </a:defRPr>
            </a:lvl1pPr>
          </a:lstStyle>
          <a:p>
            <a:pPr rtl="0"/>
            <a:endParaRPr lang="en-GB" noProof="0"/>
          </a:p>
        </p:txBody>
      </p:sp>
    </p:spTree>
    <p:extLst>
      <p:ext uri="{BB962C8B-B14F-4D97-AF65-F5344CB8AC3E}">
        <p14:creationId xmlns:p14="http://schemas.microsoft.com/office/powerpoint/2010/main" val="37267362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ctsLYN" hidden="1"/>
          <p:cNvSpPr/>
          <p:nvPr/>
        </p:nvSpPr>
        <p:spPr>
          <a:xfrm>
            <a:off x="0" y="0"/>
            <a:ext cx="0" cy="0"/>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900" dirty="0"/>
              <a:t>Title and Content</a:t>
            </a:r>
          </a:p>
        </p:txBody>
      </p:sp>
      <p:sp>
        <p:nvSpPr>
          <p:cNvPr id="3" name="Content Placeholder 2"/>
          <p:cNvSpPr>
            <a:spLocks noGrp="1"/>
          </p:cNvSpPr>
          <p:nvPr>
            <p:ph idx="1"/>
          </p:nvPr>
        </p:nvSpPr>
        <p:spPr bwMode="gray"/>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dirty="0"/>
          </a:p>
        </p:txBody>
      </p:sp>
      <p:sp>
        <p:nvSpPr>
          <p:cNvPr id="4" name="Title 3"/>
          <p:cNvSpPr>
            <a:spLocks noGrp="1"/>
          </p:cNvSpPr>
          <p:nvPr>
            <p:ph type="title"/>
          </p:nvPr>
        </p:nvSpPr>
        <p:spPr bwMode="gray">
          <a:xfrm>
            <a:off x="414058" y="466186"/>
            <a:ext cx="8316797" cy="324000"/>
          </a:xfrm>
        </p:spPr>
        <p:txBody>
          <a:bodyPr/>
          <a:lstStyle>
            <a:lvl1pPr>
              <a:defRPr/>
            </a:lvl1pPr>
          </a:lstStyle>
          <a:p>
            <a:r>
              <a:rPr lang="en-US"/>
              <a:t>Click to edit Master title style</a:t>
            </a:r>
            <a:endParaRPr lang="en-GB" dirty="0"/>
          </a:p>
        </p:txBody>
      </p:sp>
      <p:sp>
        <p:nvSpPr>
          <p:cNvPr id="6" name="Text Placeholder 5"/>
          <p:cNvSpPr>
            <a:spLocks noGrp="1"/>
          </p:cNvSpPr>
          <p:nvPr>
            <p:ph type="body" sz="quarter" idx="10"/>
          </p:nvPr>
        </p:nvSpPr>
        <p:spPr>
          <a:xfrm>
            <a:off x="414058" y="789386"/>
            <a:ext cx="8317706" cy="173124"/>
          </a:xfrm>
          <a:noFill/>
        </p:spPr>
        <p:txBody>
          <a:bodyPr wrap="square">
            <a:spAutoFit/>
          </a:bodyPr>
          <a:lstStyle>
            <a:lvl1pPr>
              <a:defRPr lang="da-DK" b="1" baseline="0" dirty="0">
                <a:solidFill>
                  <a:srgbClr val="7F7F7F"/>
                </a:solidFill>
              </a:defRPr>
            </a:lvl1pPr>
          </a:lstStyle>
          <a:p>
            <a:pPr lvl="0"/>
            <a:r>
              <a:rPr lang="en-US"/>
              <a:t>Click to edit Master text styles</a:t>
            </a:r>
          </a:p>
        </p:txBody>
      </p:sp>
    </p:spTree>
    <p:extLst>
      <p:ext uri="{BB962C8B-B14F-4D97-AF65-F5344CB8AC3E}">
        <p14:creationId xmlns:p14="http://schemas.microsoft.com/office/powerpoint/2010/main" val="36638327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Section Header White">
    <p:spTree>
      <p:nvGrpSpPr>
        <p:cNvPr id="1" name=""/>
        <p:cNvGrpSpPr/>
        <p:nvPr/>
      </p:nvGrpSpPr>
      <p:grpSpPr>
        <a:xfrm>
          <a:off x="0" y="0"/>
          <a:ext cx="0" cy="0"/>
          <a:chOff x="0" y="0"/>
          <a:chExt cx="0" cy="0"/>
        </a:xfrm>
      </p:grpSpPr>
      <p:grpSp>
        <p:nvGrpSpPr>
          <p:cNvPr id="5" name="ctsGrid"/>
          <p:cNvGrpSpPr>
            <a:grpSpLocks/>
          </p:cNvGrpSpPr>
          <p:nvPr/>
        </p:nvGrpSpPr>
        <p:grpSpPr bwMode="auto">
          <a:xfrm>
            <a:off x="-193675" y="-202406"/>
            <a:ext cx="9525000" cy="5582841"/>
            <a:chOff x="-258483" y="-270000"/>
            <a:chExt cx="12699764" cy="7443416"/>
          </a:xfrm>
        </p:grpSpPr>
        <p:grpSp>
          <p:nvGrpSpPr>
            <p:cNvPr id="6" name="Left Arrows"/>
            <p:cNvGrpSpPr>
              <a:grpSpLocks/>
            </p:cNvGrpSpPr>
            <p:nvPr/>
          </p:nvGrpSpPr>
          <p:grpSpPr bwMode="auto">
            <a:xfrm>
              <a:off x="-258483" y="2636838"/>
              <a:ext cx="249281" cy="1944687"/>
              <a:chOff x="-283332" y="2625231"/>
              <a:chExt cx="270001" cy="1944687"/>
            </a:xfrm>
          </p:grpSpPr>
          <p:cxnSp>
            <p:nvCxnSpPr>
              <p:cNvPr id="18" name="Straight Arrow Connector 17"/>
              <p:cNvCxnSpPr/>
              <p:nvPr/>
            </p:nvCxnSpPr>
            <p:spPr bwMode="gray">
              <a:xfrm>
                <a:off x="-283332" y="2624961"/>
                <a:ext cx="270522"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bwMode="gray">
              <a:xfrm>
                <a:off x="-283332" y="3021816"/>
                <a:ext cx="270522"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bwMode="gray">
              <a:xfrm>
                <a:off x="-283332" y="3056739"/>
                <a:ext cx="270522"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bwMode="gray">
              <a:xfrm>
                <a:off x="-283332" y="4569551"/>
                <a:ext cx="270522"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7" name="Right Arrows"/>
            <p:cNvGrpSpPr>
              <a:grpSpLocks/>
            </p:cNvGrpSpPr>
            <p:nvPr/>
          </p:nvGrpSpPr>
          <p:grpSpPr bwMode="auto">
            <a:xfrm flipH="1">
              <a:off x="12192000" y="2636838"/>
              <a:ext cx="249281" cy="1944687"/>
              <a:chOff x="-283332" y="2625231"/>
              <a:chExt cx="270001" cy="1944687"/>
            </a:xfrm>
          </p:grpSpPr>
          <p:cxnSp>
            <p:nvCxnSpPr>
              <p:cNvPr id="14" name="Straight Arrow Connector 13"/>
              <p:cNvCxnSpPr/>
              <p:nvPr/>
            </p:nvCxnSpPr>
            <p:spPr bwMode="gray">
              <a:xfrm>
                <a:off x="-283332" y="2624961"/>
                <a:ext cx="270522"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bwMode="gray">
              <a:xfrm>
                <a:off x="-283332" y="3021816"/>
                <a:ext cx="270522"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bwMode="gray">
              <a:xfrm>
                <a:off x="-283332" y="3056739"/>
                <a:ext cx="270522"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gray">
              <a:xfrm>
                <a:off x="-283332" y="4569551"/>
                <a:ext cx="270522"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8" name="Bottom Arrows"/>
            <p:cNvGrpSpPr>
              <a:grpSpLocks/>
            </p:cNvGrpSpPr>
            <p:nvPr/>
          </p:nvGrpSpPr>
          <p:grpSpPr bwMode="auto">
            <a:xfrm>
              <a:off x="4149694" y="6860553"/>
              <a:ext cx="7707344" cy="312863"/>
              <a:chOff x="4491243" y="6848946"/>
              <a:chExt cx="8347961" cy="312863"/>
            </a:xfrm>
          </p:grpSpPr>
          <p:cxnSp>
            <p:nvCxnSpPr>
              <p:cNvPr id="12" name="Straight Arrow Connector 11"/>
              <p:cNvCxnSpPr/>
              <p:nvPr/>
            </p:nvCxnSpPr>
            <p:spPr bwMode="gray">
              <a:xfrm rot="5400000" flipH="1" flipV="1">
                <a:off x="12704332" y="6984018"/>
                <a:ext cx="269861"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bwMode="gray">
              <a:xfrm rot="5400000" flipH="1" flipV="1">
                <a:off x="4357133" y="7026879"/>
                <a:ext cx="269861"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9" name="Top Arrows"/>
            <p:cNvGrpSpPr>
              <a:grpSpLocks/>
            </p:cNvGrpSpPr>
            <p:nvPr/>
          </p:nvGrpSpPr>
          <p:grpSpPr bwMode="auto">
            <a:xfrm>
              <a:off x="4149694" y="-270000"/>
              <a:ext cx="7705976" cy="270000"/>
              <a:chOff x="4149694" y="-270000"/>
              <a:chExt cx="7705976" cy="270000"/>
            </a:xfrm>
          </p:grpSpPr>
          <p:cxnSp>
            <p:nvCxnSpPr>
              <p:cNvPr id="10" name="Straight Arrow Connector 9"/>
              <p:cNvCxnSpPr/>
              <p:nvPr/>
            </p:nvCxnSpPr>
            <p:spPr bwMode="gray">
              <a:xfrm rot="16200000" flipH="1">
                <a:off x="11720045" y="-135068"/>
                <a:ext cx="269862"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bwMode="gray">
              <a:xfrm rot="16200000" flipH="1">
                <a:off x="4015521" y="-135068"/>
                <a:ext cx="269862"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grpSp>
      </p:grpSp>
      <p:pic>
        <p:nvPicPr>
          <p:cNvPr id="22" name="KennedyLogo"/>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8194676" y="4876801"/>
            <a:ext cx="696913"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KennedyCMKLogo" hidden="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089" y="4879183"/>
            <a:ext cx="1079500" cy="17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TuliLogo" hidden="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8193089" y="4889897"/>
            <a:ext cx="698500" cy="14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KennedyLSLogo" hidden="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gray">
          <a:xfrm>
            <a:off x="8193089" y="4777980"/>
            <a:ext cx="698500"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85"/>
          <p:cNvGrpSpPr>
            <a:grpSpLocks/>
          </p:cNvGrpSpPr>
          <p:nvPr/>
        </p:nvGrpSpPr>
        <p:grpSpPr bwMode="auto">
          <a:xfrm>
            <a:off x="1" y="0"/>
            <a:ext cx="3482975" cy="5143500"/>
            <a:chOff x="0" y="0"/>
            <a:chExt cx="4644370" cy="6858000"/>
          </a:xfrm>
        </p:grpSpPr>
        <p:sp>
          <p:nvSpPr>
            <p:cNvPr id="27" name="Freeform 9"/>
            <p:cNvSpPr>
              <a:spLocks noChangeAspect="1"/>
            </p:cNvSpPr>
            <p:nvPr/>
          </p:nvSpPr>
          <p:spPr bwMode="gray">
            <a:xfrm>
              <a:off x="143946" y="0"/>
              <a:ext cx="4500424" cy="6858000"/>
            </a:xfrm>
            <a:custGeom>
              <a:avLst/>
              <a:gdLst>
                <a:gd name="connsiteX0" fmla="*/ 0 w 4499991"/>
                <a:gd name="connsiteY0" fmla="*/ 0 h 6858000"/>
                <a:gd name="connsiteX1" fmla="*/ 4499991 w 4499991"/>
                <a:gd name="connsiteY1" fmla="*/ 0 h 6858000"/>
                <a:gd name="connsiteX2" fmla="*/ 2084361 w 4499991"/>
                <a:gd name="connsiteY2" fmla="*/ 6858000 h 6858000"/>
                <a:gd name="connsiteX3" fmla="*/ 0 w 4499991"/>
                <a:gd name="connsiteY3" fmla="*/ 6858000 h 6858000"/>
                <a:gd name="connsiteX0" fmla="*/ 0 w 4499991"/>
                <a:gd name="connsiteY0" fmla="*/ 0 h 6858000"/>
                <a:gd name="connsiteX1" fmla="*/ 4499991 w 4499991"/>
                <a:gd name="connsiteY1" fmla="*/ 0 h 6858000"/>
                <a:gd name="connsiteX2" fmla="*/ 2160561 w 4499991"/>
                <a:gd name="connsiteY2" fmla="*/ 6858000 h 6858000"/>
                <a:gd name="connsiteX3" fmla="*/ 0 w 4499991"/>
                <a:gd name="connsiteY3" fmla="*/ 6858000 h 6858000"/>
                <a:gd name="connsiteX4" fmla="*/ 0 w 4499991"/>
                <a:gd name="connsiteY4" fmla="*/ 0 h 6858000"/>
                <a:gd name="connsiteX0" fmla="*/ 0 w 4499991"/>
                <a:gd name="connsiteY0" fmla="*/ 0 h 6858000"/>
                <a:gd name="connsiteX1" fmla="*/ 4499991 w 4499991"/>
                <a:gd name="connsiteY1" fmla="*/ 0 h 6858000"/>
                <a:gd name="connsiteX2" fmla="*/ 2122461 w 4499991"/>
                <a:gd name="connsiteY2" fmla="*/ 6858000 h 6858000"/>
                <a:gd name="connsiteX3" fmla="*/ 0 w 4499991"/>
                <a:gd name="connsiteY3" fmla="*/ 6858000 h 6858000"/>
                <a:gd name="connsiteX4" fmla="*/ 0 w 4499991"/>
                <a:gd name="connsiteY4" fmla="*/ 0 h 6858000"/>
                <a:gd name="connsiteX0" fmla="*/ 0 w 4499991"/>
                <a:gd name="connsiteY0" fmla="*/ 0 h 6858000"/>
                <a:gd name="connsiteX1" fmla="*/ 4499991 w 4499991"/>
                <a:gd name="connsiteY1" fmla="*/ 0 h 6858000"/>
                <a:gd name="connsiteX2" fmla="*/ 2136749 w 4499991"/>
                <a:gd name="connsiteY2" fmla="*/ 6855618 h 6858000"/>
                <a:gd name="connsiteX3" fmla="*/ 0 w 4499991"/>
                <a:gd name="connsiteY3" fmla="*/ 6858000 h 6858000"/>
                <a:gd name="connsiteX4" fmla="*/ 0 w 449999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9991" h="6858000">
                  <a:moveTo>
                    <a:pt x="0" y="0"/>
                  </a:moveTo>
                  <a:lnTo>
                    <a:pt x="4499991" y="0"/>
                  </a:lnTo>
                  <a:lnTo>
                    <a:pt x="2136749" y="6855618"/>
                  </a:lnTo>
                  <a:lnTo>
                    <a:pt x="0" y="6858000"/>
                  </a:lnTo>
                  <a:lnTo>
                    <a:pt x="0" y="0"/>
                  </a:lnTo>
                  <a:close/>
                </a:path>
              </a:pathLst>
            </a:custGeom>
            <a:solidFill>
              <a:schemeClr val="accent1"/>
            </a:solidFill>
            <a:ln>
              <a:noFill/>
            </a:ln>
          </p:spPr>
          <p:txBody>
            <a:bodyPr/>
            <a:lstStyle/>
            <a:p>
              <a:pPr>
                <a:defRPr/>
              </a:pPr>
              <a:endParaRPr lang="en-GB" sz="563" dirty="0"/>
            </a:p>
          </p:txBody>
        </p:sp>
        <p:sp>
          <p:nvSpPr>
            <p:cNvPr id="28" name="Freeform 5"/>
            <p:cNvSpPr>
              <a:spLocks noChangeAspect="1"/>
            </p:cNvSpPr>
            <p:nvPr/>
          </p:nvSpPr>
          <p:spPr bwMode="gray">
            <a:xfrm>
              <a:off x="0" y="0"/>
              <a:ext cx="4500424" cy="6858000"/>
            </a:xfrm>
            <a:custGeom>
              <a:avLst/>
              <a:gdLst>
                <a:gd name="connsiteX0" fmla="*/ 0 w 4499991"/>
                <a:gd name="connsiteY0" fmla="*/ 0 h 6858000"/>
                <a:gd name="connsiteX1" fmla="*/ 4499991 w 4499991"/>
                <a:gd name="connsiteY1" fmla="*/ 0 h 6858000"/>
                <a:gd name="connsiteX2" fmla="*/ 2084361 w 4499991"/>
                <a:gd name="connsiteY2" fmla="*/ 6858000 h 6858000"/>
                <a:gd name="connsiteX3" fmla="*/ 0 w 4499991"/>
                <a:gd name="connsiteY3" fmla="*/ 6858000 h 6858000"/>
                <a:gd name="connsiteX0" fmla="*/ 0 w 4499991"/>
                <a:gd name="connsiteY0" fmla="*/ 0 h 6858000"/>
                <a:gd name="connsiteX1" fmla="*/ 4499991 w 4499991"/>
                <a:gd name="connsiteY1" fmla="*/ 0 h 6858000"/>
                <a:gd name="connsiteX2" fmla="*/ 2141511 w 4499991"/>
                <a:gd name="connsiteY2" fmla="*/ 6858000 h 6858000"/>
                <a:gd name="connsiteX3" fmla="*/ 0 w 4499991"/>
                <a:gd name="connsiteY3" fmla="*/ 6858000 h 6858000"/>
                <a:gd name="connsiteX4" fmla="*/ 0 w 449999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9991" h="6858000">
                  <a:moveTo>
                    <a:pt x="0" y="0"/>
                  </a:moveTo>
                  <a:lnTo>
                    <a:pt x="4499991" y="0"/>
                  </a:lnTo>
                  <a:lnTo>
                    <a:pt x="2141511" y="6858000"/>
                  </a:lnTo>
                  <a:lnTo>
                    <a:pt x="0" y="6858000"/>
                  </a:lnTo>
                  <a:lnTo>
                    <a:pt x="0" y="0"/>
                  </a:lnTo>
                  <a:close/>
                </a:path>
              </a:pathLst>
            </a:custGeom>
            <a:solidFill>
              <a:schemeClr val="tx1"/>
            </a:solidFill>
            <a:ln>
              <a:noFill/>
            </a:ln>
          </p:spPr>
          <p:txBody>
            <a:bodyPr/>
            <a:lstStyle/>
            <a:p>
              <a:pPr>
                <a:defRPr/>
              </a:pPr>
              <a:endParaRPr lang="en-GB" sz="563" dirty="0"/>
            </a:p>
          </p:txBody>
        </p:sp>
      </p:grpSp>
      <p:sp>
        <p:nvSpPr>
          <p:cNvPr id="29" name="ctsLYN" hidden="1"/>
          <p:cNvSpPr/>
          <p:nvPr/>
        </p:nvSpPr>
        <p:spPr>
          <a:xfrm>
            <a:off x="0" y="0"/>
            <a:ext cx="0" cy="0"/>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900" dirty="0"/>
              <a:t>Section Header White</a:t>
            </a:r>
          </a:p>
        </p:txBody>
      </p:sp>
      <p:sp>
        <p:nvSpPr>
          <p:cNvPr id="2" name="Title 1"/>
          <p:cNvSpPr>
            <a:spLocks noGrp="1"/>
          </p:cNvSpPr>
          <p:nvPr>
            <p:ph type="title"/>
          </p:nvPr>
        </p:nvSpPr>
        <p:spPr bwMode="gray">
          <a:xfrm>
            <a:off x="3114056" y="1977314"/>
            <a:ext cx="5778000" cy="297000"/>
          </a:xfrm>
        </p:spPr>
        <p:txBody>
          <a:bodyPr anchor="b">
            <a:noAutofit/>
          </a:bodyPr>
          <a:lstStyle>
            <a:lvl1pPr algn="r">
              <a:defRPr sz="1575" cap="all" baseline="0"/>
            </a:lvl1pPr>
          </a:lstStyle>
          <a:p>
            <a:r>
              <a:rPr lang="en-US"/>
              <a:t>Click to edit Master title style</a:t>
            </a:r>
            <a:endParaRPr lang="en-GB" dirty="0"/>
          </a:p>
        </p:txBody>
      </p:sp>
      <p:sp>
        <p:nvSpPr>
          <p:cNvPr id="3" name="Text Placeholder 2"/>
          <p:cNvSpPr>
            <a:spLocks noGrp="1"/>
          </p:cNvSpPr>
          <p:nvPr>
            <p:ph type="body" idx="1"/>
          </p:nvPr>
        </p:nvSpPr>
        <p:spPr bwMode="gray">
          <a:xfrm>
            <a:off x="3114056" y="2303099"/>
            <a:ext cx="5778000" cy="1134000"/>
          </a:xfrm>
        </p:spPr>
        <p:txBody>
          <a:bodyPr>
            <a:normAutofit/>
          </a:bodyPr>
          <a:lstStyle>
            <a:lvl1pPr marL="0" indent="0" algn="r">
              <a:buNone/>
              <a:defRPr sz="1125">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38" name="SectionDivImage"/>
          <p:cNvSpPr>
            <a:spLocks noGrp="1"/>
          </p:cNvSpPr>
          <p:nvPr>
            <p:ph type="pic" sz="quarter" idx="11"/>
          </p:nvPr>
        </p:nvSpPr>
        <p:spPr bwMode="gray">
          <a:xfrm>
            <a:off x="1" y="0"/>
            <a:ext cx="3375422" cy="5143500"/>
          </a:xfrm>
          <a:custGeom>
            <a:avLst/>
            <a:gdLst>
              <a:gd name="connsiteX0" fmla="*/ 0 w 4500563"/>
              <a:gd name="connsiteY0" fmla="*/ 6858000 h 6858000"/>
              <a:gd name="connsiteX1" fmla="*/ 0 w 4500563"/>
              <a:gd name="connsiteY1" fmla="*/ 0 h 6858000"/>
              <a:gd name="connsiteX2" fmla="*/ 4500563 w 4500563"/>
              <a:gd name="connsiteY2" fmla="*/ 0 h 6858000"/>
              <a:gd name="connsiteX3" fmla="*/ 4500563 w 4500563"/>
              <a:gd name="connsiteY3" fmla="*/ 6858000 h 6858000"/>
              <a:gd name="connsiteX4" fmla="*/ 0 w 4500563"/>
              <a:gd name="connsiteY4" fmla="*/ 6858000 h 6858000"/>
              <a:gd name="connsiteX0" fmla="*/ 0 w 4500563"/>
              <a:gd name="connsiteY0" fmla="*/ 6858000 h 6858000"/>
              <a:gd name="connsiteX1" fmla="*/ 0 w 4500563"/>
              <a:gd name="connsiteY1" fmla="*/ 0 h 6858000"/>
              <a:gd name="connsiteX2" fmla="*/ 4500563 w 4500563"/>
              <a:gd name="connsiteY2" fmla="*/ 0 h 6858000"/>
              <a:gd name="connsiteX3" fmla="*/ 2447476 w 4500563"/>
              <a:gd name="connsiteY3" fmla="*/ 6858000 h 6858000"/>
              <a:gd name="connsiteX4" fmla="*/ 0 w 4500563"/>
              <a:gd name="connsiteY4" fmla="*/ 6858000 h 6858000"/>
              <a:gd name="connsiteX0" fmla="*/ 0 w 4500563"/>
              <a:gd name="connsiteY0" fmla="*/ 6858000 h 6858000"/>
              <a:gd name="connsiteX1" fmla="*/ 0 w 4500563"/>
              <a:gd name="connsiteY1" fmla="*/ 0 h 6858000"/>
              <a:gd name="connsiteX2" fmla="*/ 4500563 w 4500563"/>
              <a:gd name="connsiteY2" fmla="*/ 0 h 6858000"/>
              <a:gd name="connsiteX3" fmla="*/ 2197310 w 4500563"/>
              <a:gd name="connsiteY3" fmla="*/ 6858000 h 6858000"/>
              <a:gd name="connsiteX4" fmla="*/ 0 w 4500563"/>
              <a:gd name="connsiteY4" fmla="*/ 6858000 h 6858000"/>
              <a:gd name="connsiteX0" fmla="*/ 0 w 4500563"/>
              <a:gd name="connsiteY0" fmla="*/ 6858000 h 6866627"/>
              <a:gd name="connsiteX1" fmla="*/ 0 w 4500563"/>
              <a:gd name="connsiteY1" fmla="*/ 0 h 6866627"/>
              <a:gd name="connsiteX2" fmla="*/ 4500563 w 4500563"/>
              <a:gd name="connsiteY2" fmla="*/ 0 h 6866627"/>
              <a:gd name="connsiteX3" fmla="*/ 2076541 w 4500563"/>
              <a:gd name="connsiteY3" fmla="*/ 6866627 h 6866627"/>
              <a:gd name="connsiteX4" fmla="*/ 0 w 4500563"/>
              <a:gd name="connsiteY4" fmla="*/ 6858000 h 6866627"/>
              <a:gd name="connsiteX0" fmla="*/ 0 w 4500563"/>
              <a:gd name="connsiteY0" fmla="*/ 6858000 h 6875253"/>
              <a:gd name="connsiteX1" fmla="*/ 0 w 4500563"/>
              <a:gd name="connsiteY1" fmla="*/ 0 h 6875253"/>
              <a:gd name="connsiteX2" fmla="*/ 4500563 w 4500563"/>
              <a:gd name="connsiteY2" fmla="*/ 0 h 6875253"/>
              <a:gd name="connsiteX3" fmla="*/ 2067915 w 4500563"/>
              <a:gd name="connsiteY3" fmla="*/ 6875253 h 6875253"/>
              <a:gd name="connsiteX4" fmla="*/ 0 w 4500563"/>
              <a:gd name="connsiteY4" fmla="*/ 6858000 h 6875253"/>
              <a:gd name="connsiteX0" fmla="*/ 0 w 4500563"/>
              <a:gd name="connsiteY0" fmla="*/ 6858000 h 6860965"/>
              <a:gd name="connsiteX1" fmla="*/ 0 w 4500563"/>
              <a:gd name="connsiteY1" fmla="*/ 0 h 6860965"/>
              <a:gd name="connsiteX2" fmla="*/ 4500563 w 4500563"/>
              <a:gd name="connsiteY2" fmla="*/ 0 h 6860965"/>
              <a:gd name="connsiteX3" fmla="*/ 2079822 w 4500563"/>
              <a:gd name="connsiteY3" fmla="*/ 6860965 h 6860965"/>
              <a:gd name="connsiteX4" fmla="*/ 0 w 4500563"/>
              <a:gd name="connsiteY4" fmla="*/ 6858000 h 6860965"/>
              <a:gd name="connsiteX0" fmla="*/ 0 w 4500563"/>
              <a:gd name="connsiteY0" fmla="*/ 6858000 h 6860965"/>
              <a:gd name="connsiteX1" fmla="*/ 0 w 4500563"/>
              <a:gd name="connsiteY1" fmla="*/ 0 h 6860965"/>
              <a:gd name="connsiteX2" fmla="*/ 4500563 w 4500563"/>
              <a:gd name="connsiteY2" fmla="*/ 0 h 6860965"/>
              <a:gd name="connsiteX3" fmla="*/ 2084584 w 4500563"/>
              <a:gd name="connsiteY3" fmla="*/ 6860965 h 6860965"/>
              <a:gd name="connsiteX4" fmla="*/ 0 w 4500563"/>
              <a:gd name="connsiteY4" fmla="*/ 6858000 h 6860965"/>
              <a:gd name="connsiteX0" fmla="*/ 0 w 4500563"/>
              <a:gd name="connsiteY0" fmla="*/ 6858000 h 6858584"/>
              <a:gd name="connsiteX1" fmla="*/ 0 w 4500563"/>
              <a:gd name="connsiteY1" fmla="*/ 0 h 6858584"/>
              <a:gd name="connsiteX2" fmla="*/ 4500563 w 4500563"/>
              <a:gd name="connsiteY2" fmla="*/ 0 h 6858584"/>
              <a:gd name="connsiteX3" fmla="*/ 2091728 w 4500563"/>
              <a:gd name="connsiteY3" fmla="*/ 6858584 h 6858584"/>
              <a:gd name="connsiteX4" fmla="*/ 0 w 4500563"/>
              <a:gd name="connsiteY4" fmla="*/ 6858000 h 6858584"/>
              <a:gd name="connsiteX0" fmla="*/ 0 w 4500563"/>
              <a:gd name="connsiteY0" fmla="*/ 6858000 h 6858584"/>
              <a:gd name="connsiteX1" fmla="*/ 0 w 4500563"/>
              <a:gd name="connsiteY1" fmla="*/ 0 h 6858584"/>
              <a:gd name="connsiteX2" fmla="*/ 4500563 w 4500563"/>
              <a:gd name="connsiteY2" fmla="*/ 0 h 6858584"/>
              <a:gd name="connsiteX3" fmla="*/ 2084584 w 4500563"/>
              <a:gd name="connsiteY3" fmla="*/ 6858584 h 6858584"/>
              <a:gd name="connsiteX4" fmla="*/ 0 w 4500563"/>
              <a:gd name="connsiteY4" fmla="*/ 6858000 h 6858584"/>
              <a:gd name="connsiteX0" fmla="*/ 0 w 4500563"/>
              <a:gd name="connsiteY0" fmla="*/ 6858000 h 6858000"/>
              <a:gd name="connsiteX1" fmla="*/ 0 w 4500563"/>
              <a:gd name="connsiteY1" fmla="*/ 0 h 6858000"/>
              <a:gd name="connsiteX2" fmla="*/ 4500563 w 4500563"/>
              <a:gd name="connsiteY2" fmla="*/ 0 h 6858000"/>
              <a:gd name="connsiteX3" fmla="*/ 2151259 w 4500563"/>
              <a:gd name="connsiteY3" fmla="*/ 6849059 h 6858000"/>
              <a:gd name="connsiteX4" fmla="*/ 0 w 450056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0563" h="6858000">
                <a:moveTo>
                  <a:pt x="0" y="6858000"/>
                </a:moveTo>
                <a:lnTo>
                  <a:pt x="0" y="0"/>
                </a:lnTo>
                <a:lnTo>
                  <a:pt x="4500563" y="0"/>
                </a:lnTo>
                <a:lnTo>
                  <a:pt x="2151259" y="6849059"/>
                </a:lnTo>
                <a:lnTo>
                  <a:pt x="0" y="6858000"/>
                </a:lnTo>
                <a:close/>
              </a:path>
            </a:pathLst>
          </a:custGeom>
          <a:solidFill>
            <a:schemeClr val="tx1"/>
          </a:solidFill>
        </p:spPr>
        <p:txBody>
          <a:bodyPr/>
          <a:lstStyle>
            <a:lvl1pPr>
              <a:defRPr>
                <a:solidFill>
                  <a:schemeClr val="bg1"/>
                </a:solidFill>
              </a:defRPr>
            </a:lvl1pPr>
          </a:lstStyle>
          <a:p>
            <a:pPr lvl="0"/>
            <a:r>
              <a:rPr lang="en-US" noProof="0"/>
              <a:t>Click icon to add picture</a:t>
            </a:r>
            <a:endParaRPr lang="en-GB" noProof="0" dirty="0"/>
          </a:p>
        </p:txBody>
      </p:sp>
    </p:spTree>
    <p:extLst>
      <p:ext uri="{BB962C8B-B14F-4D97-AF65-F5344CB8AC3E}">
        <p14:creationId xmlns:p14="http://schemas.microsoft.com/office/powerpoint/2010/main" val="3277673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48C01933-47BD-4396-AFBF-31BEABCE9233}" type="slidenum">
              <a:rPr lang="en-GB" smtClean="0"/>
              <a:t>‹#›</a:t>
            </a:fld>
            <a:endParaRPr lang="en-GB" dirty="0"/>
          </a:p>
        </p:txBody>
      </p:sp>
    </p:spTree>
    <p:extLst>
      <p:ext uri="{BB962C8B-B14F-4D97-AF65-F5344CB8AC3E}">
        <p14:creationId xmlns:p14="http://schemas.microsoft.com/office/powerpoint/2010/main" val="12256064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Section Header Black">
    <p:spTree>
      <p:nvGrpSpPr>
        <p:cNvPr id="1" name=""/>
        <p:cNvGrpSpPr/>
        <p:nvPr/>
      </p:nvGrpSpPr>
      <p:grpSpPr>
        <a:xfrm>
          <a:off x="0" y="0"/>
          <a:ext cx="0" cy="0"/>
          <a:chOff x="0" y="0"/>
          <a:chExt cx="0" cy="0"/>
        </a:xfrm>
      </p:grpSpPr>
      <p:grpSp>
        <p:nvGrpSpPr>
          <p:cNvPr id="5" name="ctsGrid"/>
          <p:cNvGrpSpPr>
            <a:grpSpLocks/>
          </p:cNvGrpSpPr>
          <p:nvPr/>
        </p:nvGrpSpPr>
        <p:grpSpPr bwMode="auto">
          <a:xfrm>
            <a:off x="-193675" y="-202406"/>
            <a:ext cx="9525000" cy="5582841"/>
            <a:chOff x="-258483" y="-270000"/>
            <a:chExt cx="12699764" cy="7443416"/>
          </a:xfrm>
        </p:grpSpPr>
        <p:grpSp>
          <p:nvGrpSpPr>
            <p:cNvPr id="6" name="Left Arrows"/>
            <p:cNvGrpSpPr>
              <a:grpSpLocks/>
            </p:cNvGrpSpPr>
            <p:nvPr/>
          </p:nvGrpSpPr>
          <p:grpSpPr bwMode="auto">
            <a:xfrm>
              <a:off x="-258483" y="2636838"/>
              <a:ext cx="249281" cy="1944687"/>
              <a:chOff x="-283332" y="2625231"/>
              <a:chExt cx="270001" cy="1944687"/>
            </a:xfrm>
          </p:grpSpPr>
          <p:cxnSp>
            <p:nvCxnSpPr>
              <p:cNvPr id="18" name="Straight Arrow Connector 17"/>
              <p:cNvCxnSpPr/>
              <p:nvPr/>
            </p:nvCxnSpPr>
            <p:spPr bwMode="gray">
              <a:xfrm>
                <a:off x="-283332" y="2624961"/>
                <a:ext cx="270522"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bwMode="gray">
              <a:xfrm>
                <a:off x="-283332" y="3021816"/>
                <a:ext cx="270522"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bwMode="gray">
              <a:xfrm>
                <a:off x="-283332" y="3056739"/>
                <a:ext cx="270522"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bwMode="gray">
              <a:xfrm>
                <a:off x="-283332" y="4569551"/>
                <a:ext cx="270522"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7" name="Right Arrows"/>
            <p:cNvGrpSpPr>
              <a:grpSpLocks/>
            </p:cNvGrpSpPr>
            <p:nvPr/>
          </p:nvGrpSpPr>
          <p:grpSpPr bwMode="auto">
            <a:xfrm flipH="1">
              <a:off x="12192000" y="2636838"/>
              <a:ext cx="249281" cy="1944687"/>
              <a:chOff x="-283332" y="2625231"/>
              <a:chExt cx="270001" cy="1944687"/>
            </a:xfrm>
          </p:grpSpPr>
          <p:cxnSp>
            <p:nvCxnSpPr>
              <p:cNvPr id="14" name="Straight Arrow Connector 13"/>
              <p:cNvCxnSpPr/>
              <p:nvPr/>
            </p:nvCxnSpPr>
            <p:spPr bwMode="gray">
              <a:xfrm>
                <a:off x="-283332" y="2624961"/>
                <a:ext cx="270522"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bwMode="gray">
              <a:xfrm>
                <a:off x="-283332" y="3021816"/>
                <a:ext cx="270522"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bwMode="gray">
              <a:xfrm>
                <a:off x="-283332" y="3056739"/>
                <a:ext cx="270522"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gray">
              <a:xfrm>
                <a:off x="-283332" y="4569551"/>
                <a:ext cx="270522"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8" name="Bottom Arrows"/>
            <p:cNvGrpSpPr>
              <a:grpSpLocks/>
            </p:cNvGrpSpPr>
            <p:nvPr/>
          </p:nvGrpSpPr>
          <p:grpSpPr bwMode="auto">
            <a:xfrm>
              <a:off x="4149694" y="6860553"/>
              <a:ext cx="7705975" cy="312863"/>
              <a:chOff x="4491243" y="6848946"/>
              <a:chExt cx="8346478" cy="312863"/>
            </a:xfrm>
          </p:grpSpPr>
          <p:cxnSp>
            <p:nvCxnSpPr>
              <p:cNvPr id="12" name="Straight Arrow Connector 11"/>
              <p:cNvCxnSpPr/>
              <p:nvPr/>
            </p:nvCxnSpPr>
            <p:spPr bwMode="gray">
              <a:xfrm rot="5400000" flipH="1" flipV="1">
                <a:off x="12702039" y="6984018"/>
                <a:ext cx="269861"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bwMode="gray">
              <a:xfrm rot="5400000" flipH="1" flipV="1">
                <a:off x="4357133" y="7026879"/>
                <a:ext cx="269861"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9" name="Top Arrows"/>
            <p:cNvGrpSpPr>
              <a:grpSpLocks/>
            </p:cNvGrpSpPr>
            <p:nvPr/>
          </p:nvGrpSpPr>
          <p:grpSpPr bwMode="auto">
            <a:xfrm>
              <a:off x="4149694" y="-270000"/>
              <a:ext cx="7707344" cy="270000"/>
              <a:chOff x="4149694" y="-270000"/>
              <a:chExt cx="7707344" cy="270000"/>
            </a:xfrm>
          </p:grpSpPr>
          <p:cxnSp>
            <p:nvCxnSpPr>
              <p:cNvPr id="10" name="Straight Arrow Connector 9"/>
              <p:cNvCxnSpPr/>
              <p:nvPr/>
            </p:nvCxnSpPr>
            <p:spPr bwMode="gray">
              <a:xfrm rot="16200000" flipH="1">
                <a:off x="11722161" y="-135068"/>
                <a:ext cx="269862"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bwMode="gray">
              <a:xfrm rot="16200000" flipH="1">
                <a:off x="4015521" y="-135068"/>
                <a:ext cx="269862"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grpSp>
      </p:grpSp>
      <p:grpSp>
        <p:nvGrpSpPr>
          <p:cNvPr id="22" name="Group 81"/>
          <p:cNvGrpSpPr>
            <a:grpSpLocks/>
          </p:cNvGrpSpPr>
          <p:nvPr/>
        </p:nvGrpSpPr>
        <p:grpSpPr bwMode="auto">
          <a:xfrm>
            <a:off x="1624014" y="0"/>
            <a:ext cx="7519987" cy="5143500"/>
            <a:chOff x="2165467" y="0"/>
            <a:chExt cx="10026533" cy="6858000"/>
          </a:xfrm>
        </p:grpSpPr>
        <p:sp>
          <p:nvSpPr>
            <p:cNvPr id="23" name="Freeform: Shape 34"/>
            <p:cNvSpPr>
              <a:spLocks noChangeAspect="1"/>
            </p:cNvSpPr>
            <p:nvPr/>
          </p:nvSpPr>
          <p:spPr bwMode="gray">
            <a:xfrm flipH="1" flipV="1">
              <a:off x="2165467" y="0"/>
              <a:ext cx="2503987" cy="6858000"/>
            </a:xfrm>
            <a:custGeom>
              <a:avLst/>
              <a:gdLst>
                <a:gd name="connsiteX0" fmla="*/ 142087 w 2503485"/>
                <a:gd name="connsiteY0" fmla="*/ 6858000 h 6858000"/>
                <a:gd name="connsiteX1" fmla="*/ 0 w 2503485"/>
                <a:gd name="connsiteY1" fmla="*/ 6858000 h 6858000"/>
                <a:gd name="connsiteX2" fmla="*/ 2361399 w 2503485"/>
                <a:gd name="connsiteY2" fmla="*/ 0 h 6858000"/>
                <a:gd name="connsiteX3" fmla="*/ 2503485 w 2503485"/>
                <a:gd name="connsiteY3" fmla="*/ 0 h 6858000"/>
                <a:gd name="connsiteX4" fmla="*/ 142087 w 250348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485" h="6858000">
                  <a:moveTo>
                    <a:pt x="142087" y="6858000"/>
                  </a:moveTo>
                  <a:lnTo>
                    <a:pt x="0" y="6858000"/>
                  </a:lnTo>
                  <a:lnTo>
                    <a:pt x="2361399" y="0"/>
                  </a:lnTo>
                  <a:lnTo>
                    <a:pt x="2503485" y="0"/>
                  </a:lnTo>
                  <a:lnTo>
                    <a:pt x="142087" y="6858000"/>
                  </a:lnTo>
                  <a:close/>
                </a:path>
              </a:pathLst>
            </a:custGeom>
            <a:solidFill>
              <a:schemeClr val="accent1"/>
            </a:solidFill>
            <a:ln>
              <a:noFill/>
            </a:ln>
          </p:spPr>
          <p:txBody>
            <a:bodyPr/>
            <a:lstStyle/>
            <a:p>
              <a:pPr>
                <a:defRPr/>
              </a:pPr>
              <a:endParaRPr lang="en-GB" sz="563" dirty="0"/>
            </a:p>
          </p:txBody>
        </p:sp>
        <p:sp>
          <p:nvSpPr>
            <p:cNvPr id="24" name="Freeform: Shape 40"/>
            <p:cNvSpPr>
              <a:spLocks noChangeAspect="1"/>
            </p:cNvSpPr>
            <p:nvPr/>
          </p:nvSpPr>
          <p:spPr bwMode="gray">
            <a:xfrm flipH="1" flipV="1">
              <a:off x="2303048" y="0"/>
              <a:ext cx="9888952" cy="6858000"/>
            </a:xfrm>
            <a:custGeom>
              <a:avLst/>
              <a:gdLst>
                <a:gd name="connsiteX0" fmla="*/ 7527771 w 9889169"/>
                <a:gd name="connsiteY0" fmla="*/ 6858000 h 6858000"/>
                <a:gd name="connsiteX1" fmla="*/ 7515017 w 9889169"/>
                <a:gd name="connsiteY1" fmla="*/ 6858000 h 6858000"/>
                <a:gd name="connsiteX2" fmla="*/ 5255794 w 9889169"/>
                <a:gd name="connsiteY2" fmla="*/ 6858000 h 6858000"/>
                <a:gd name="connsiteX3" fmla="*/ 5243040 w 9889169"/>
                <a:gd name="connsiteY3" fmla="*/ 6858000 h 6858000"/>
                <a:gd name="connsiteX4" fmla="*/ 2284731 w 9889169"/>
                <a:gd name="connsiteY4" fmla="*/ 6858000 h 6858000"/>
                <a:gd name="connsiteX5" fmla="*/ 2271977 w 9889169"/>
                <a:gd name="connsiteY5" fmla="*/ 6858000 h 6858000"/>
                <a:gd name="connsiteX6" fmla="*/ 12754 w 9889169"/>
                <a:gd name="connsiteY6" fmla="*/ 6858000 h 6858000"/>
                <a:gd name="connsiteX7" fmla="*/ 0 w 9889169"/>
                <a:gd name="connsiteY7" fmla="*/ 6858000 h 6858000"/>
                <a:gd name="connsiteX8" fmla="*/ 0 w 9889169"/>
                <a:gd name="connsiteY8" fmla="*/ 0 h 6858000"/>
                <a:gd name="connsiteX9" fmla="*/ 12754 w 9889169"/>
                <a:gd name="connsiteY9" fmla="*/ 0 h 6858000"/>
                <a:gd name="connsiteX10" fmla="*/ 2271977 w 9889169"/>
                <a:gd name="connsiteY10" fmla="*/ 0 h 6858000"/>
                <a:gd name="connsiteX11" fmla="*/ 2284731 w 9889169"/>
                <a:gd name="connsiteY11" fmla="*/ 0 h 6858000"/>
                <a:gd name="connsiteX12" fmla="*/ 7604438 w 9889169"/>
                <a:gd name="connsiteY12" fmla="*/ 0 h 6858000"/>
                <a:gd name="connsiteX13" fmla="*/ 7617192 w 9889169"/>
                <a:gd name="connsiteY13" fmla="*/ 0 h 6858000"/>
                <a:gd name="connsiteX14" fmla="*/ 9876415 w 9889169"/>
                <a:gd name="connsiteY14" fmla="*/ 0 h 6858000"/>
                <a:gd name="connsiteX15" fmla="*/ 9889169 w 9889169"/>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89169" h="6858000">
                  <a:moveTo>
                    <a:pt x="7527771" y="6858000"/>
                  </a:moveTo>
                  <a:lnTo>
                    <a:pt x="7515017" y="6858000"/>
                  </a:lnTo>
                  <a:lnTo>
                    <a:pt x="5255794" y="6858000"/>
                  </a:lnTo>
                  <a:lnTo>
                    <a:pt x="5243040" y="6858000"/>
                  </a:lnTo>
                  <a:lnTo>
                    <a:pt x="2284731" y="6858000"/>
                  </a:lnTo>
                  <a:lnTo>
                    <a:pt x="2271977" y="6858000"/>
                  </a:lnTo>
                  <a:lnTo>
                    <a:pt x="12754" y="6858000"/>
                  </a:lnTo>
                  <a:lnTo>
                    <a:pt x="0" y="6858000"/>
                  </a:lnTo>
                  <a:lnTo>
                    <a:pt x="0" y="0"/>
                  </a:lnTo>
                  <a:lnTo>
                    <a:pt x="12754" y="0"/>
                  </a:lnTo>
                  <a:lnTo>
                    <a:pt x="2271977" y="0"/>
                  </a:lnTo>
                  <a:lnTo>
                    <a:pt x="2284731" y="0"/>
                  </a:lnTo>
                  <a:lnTo>
                    <a:pt x="7604438" y="0"/>
                  </a:lnTo>
                  <a:lnTo>
                    <a:pt x="7617192" y="0"/>
                  </a:lnTo>
                  <a:lnTo>
                    <a:pt x="9876415" y="0"/>
                  </a:lnTo>
                  <a:lnTo>
                    <a:pt x="9889169" y="0"/>
                  </a:lnTo>
                  <a:close/>
                </a:path>
              </a:pathLst>
            </a:custGeom>
            <a:solidFill>
              <a:schemeClr val="tx1"/>
            </a:solidFill>
            <a:ln>
              <a:noFill/>
            </a:ln>
          </p:spPr>
          <p:txBody>
            <a:bodyPr/>
            <a:lstStyle/>
            <a:p>
              <a:pPr>
                <a:defRPr/>
              </a:pPr>
              <a:endParaRPr lang="en-GB" sz="563" dirty="0"/>
            </a:p>
          </p:txBody>
        </p:sp>
      </p:grpSp>
      <p:pic>
        <p:nvPicPr>
          <p:cNvPr id="25" name="KennedyLSLogo" hidden="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8193089" y="4787504"/>
            <a:ext cx="698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TuliLogo" hidden="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8193089" y="4889897"/>
            <a:ext cx="698500" cy="14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KennedyLogo"/>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8193089" y="4875610"/>
            <a:ext cx="698500" cy="179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KennedyCMKLogo" hidden="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2089" y="4879183"/>
            <a:ext cx="1079500" cy="17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ctsLYN" hidden="1"/>
          <p:cNvSpPr/>
          <p:nvPr/>
        </p:nvSpPr>
        <p:spPr>
          <a:xfrm>
            <a:off x="0" y="0"/>
            <a:ext cx="0" cy="0"/>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900" dirty="0"/>
              <a:t>Section Header Black</a:t>
            </a:r>
          </a:p>
        </p:txBody>
      </p:sp>
      <p:sp>
        <p:nvSpPr>
          <p:cNvPr id="37" name="SectionDivImage"/>
          <p:cNvSpPr>
            <a:spLocks noGrp="1"/>
          </p:cNvSpPr>
          <p:nvPr>
            <p:ph type="pic" sz="quarter" idx="11"/>
          </p:nvPr>
        </p:nvSpPr>
        <p:spPr bwMode="gray">
          <a:xfrm>
            <a:off x="1" y="0"/>
            <a:ext cx="3375422" cy="5143500"/>
          </a:xfrm>
          <a:custGeom>
            <a:avLst/>
            <a:gdLst>
              <a:gd name="connsiteX0" fmla="*/ 0 w 4500563"/>
              <a:gd name="connsiteY0" fmla="*/ 6858000 h 6858000"/>
              <a:gd name="connsiteX1" fmla="*/ 0 w 4500563"/>
              <a:gd name="connsiteY1" fmla="*/ 0 h 6858000"/>
              <a:gd name="connsiteX2" fmla="*/ 4500563 w 4500563"/>
              <a:gd name="connsiteY2" fmla="*/ 0 h 6858000"/>
              <a:gd name="connsiteX3" fmla="*/ 4500563 w 4500563"/>
              <a:gd name="connsiteY3" fmla="*/ 6858000 h 6858000"/>
              <a:gd name="connsiteX4" fmla="*/ 0 w 4500563"/>
              <a:gd name="connsiteY4" fmla="*/ 6858000 h 6858000"/>
              <a:gd name="connsiteX0" fmla="*/ 0 w 4500563"/>
              <a:gd name="connsiteY0" fmla="*/ 6858000 h 6858000"/>
              <a:gd name="connsiteX1" fmla="*/ 0 w 4500563"/>
              <a:gd name="connsiteY1" fmla="*/ 0 h 6858000"/>
              <a:gd name="connsiteX2" fmla="*/ 4500563 w 4500563"/>
              <a:gd name="connsiteY2" fmla="*/ 0 h 6858000"/>
              <a:gd name="connsiteX3" fmla="*/ 2447476 w 4500563"/>
              <a:gd name="connsiteY3" fmla="*/ 6858000 h 6858000"/>
              <a:gd name="connsiteX4" fmla="*/ 0 w 4500563"/>
              <a:gd name="connsiteY4" fmla="*/ 6858000 h 6858000"/>
              <a:gd name="connsiteX0" fmla="*/ 0 w 4500563"/>
              <a:gd name="connsiteY0" fmla="*/ 6858000 h 6858000"/>
              <a:gd name="connsiteX1" fmla="*/ 0 w 4500563"/>
              <a:gd name="connsiteY1" fmla="*/ 0 h 6858000"/>
              <a:gd name="connsiteX2" fmla="*/ 4500563 w 4500563"/>
              <a:gd name="connsiteY2" fmla="*/ 0 h 6858000"/>
              <a:gd name="connsiteX3" fmla="*/ 2197310 w 4500563"/>
              <a:gd name="connsiteY3" fmla="*/ 6858000 h 6858000"/>
              <a:gd name="connsiteX4" fmla="*/ 0 w 4500563"/>
              <a:gd name="connsiteY4" fmla="*/ 6858000 h 6858000"/>
              <a:gd name="connsiteX0" fmla="*/ 0 w 4500563"/>
              <a:gd name="connsiteY0" fmla="*/ 6858000 h 6866627"/>
              <a:gd name="connsiteX1" fmla="*/ 0 w 4500563"/>
              <a:gd name="connsiteY1" fmla="*/ 0 h 6866627"/>
              <a:gd name="connsiteX2" fmla="*/ 4500563 w 4500563"/>
              <a:gd name="connsiteY2" fmla="*/ 0 h 6866627"/>
              <a:gd name="connsiteX3" fmla="*/ 2076541 w 4500563"/>
              <a:gd name="connsiteY3" fmla="*/ 6866627 h 6866627"/>
              <a:gd name="connsiteX4" fmla="*/ 0 w 4500563"/>
              <a:gd name="connsiteY4" fmla="*/ 6858000 h 6866627"/>
              <a:gd name="connsiteX0" fmla="*/ 0 w 4500563"/>
              <a:gd name="connsiteY0" fmla="*/ 6858000 h 6875253"/>
              <a:gd name="connsiteX1" fmla="*/ 0 w 4500563"/>
              <a:gd name="connsiteY1" fmla="*/ 0 h 6875253"/>
              <a:gd name="connsiteX2" fmla="*/ 4500563 w 4500563"/>
              <a:gd name="connsiteY2" fmla="*/ 0 h 6875253"/>
              <a:gd name="connsiteX3" fmla="*/ 2067915 w 4500563"/>
              <a:gd name="connsiteY3" fmla="*/ 6875253 h 6875253"/>
              <a:gd name="connsiteX4" fmla="*/ 0 w 4500563"/>
              <a:gd name="connsiteY4" fmla="*/ 6858000 h 6875253"/>
              <a:gd name="connsiteX0" fmla="*/ 0 w 4500563"/>
              <a:gd name="connsiteY0" fmla="*/ 6858000 h 6860965"/>
              <a:gd name="connsiteX1" fmla="*/ 0 w 4500563"/>
              <a:gd name="connsiteY1" fmla="*/ 0 h 6860965"/>
              <a:gd name="connsiteX2" fmla="*/ 4500563 w 4500563"/>
              <a:gd name="connsiteY2" fmla="*/ 0 h 6860965"/>
              <a:gd name="connsiteX3" fmla="*/ 2079822 w 4500563"/>
              <a:gd name="connsiteY3" fmla="*/ 6860965 h 6860965"/>
              <a:gd name="connsiteX4" fmla="*/ 0 w 4500563"/>
              <a:gd name="connsiteY4" fmla="*/ 6858000 h 6860965"/>
              <a:gd name="connsiteX0" fmla="*/ 0 w 4500563"/>
              <a:gd name="connsiteY0" fmla="*/ 6858000 h 6860965"/>
              <a:gd name="connsiteX1" fmla="*/ 0 w 4500563"/>
              <a:gd name="connsiteY1" fmla="*/ 0 h 6860965"/>
              <a:gd name="connsiteX2" fmla="*/ 4500563 w 4500563"/>
              <a:gd name="connsiteY2" fmla="*/ 0 h 6860965"/>
              <a:gd name="connsiteX3" fmla="*/ 2084584 w 4500563"/>
              <a:gd name="connsiteY3" fmla="*/ 6860965 h 6860965"/>
              <a:gd name="connsiteX4" fmla="*/ 0 w 4500563"/>
              <a:gd name="connsiteY4" fmla="*/ 6858000 h 6860965"/>
              <a:gd name="connsiteX0" fmla="*/ 0 w 4500563"/>
              <a:gd name="connsiteY0" fmla="*/ 6858000 h 6858584"/>
              <a:gd name="connsiteX1" fmla="*/ 0 w 4500563"/>
              <a:gd name="connsiteY1" fmla="*/ 0 h 6858584"/>
              <a:gd name="connsiteX2" fmla="*/ 4500563 w 4500563"/>
              <a:gd name="connsiteY2" fmla="*/ 0 h 6858584"/>
              <a:gd name="connsiteX3" fmla="*/ 2091728 w 4500563"/>
              <a:gd name="connsiteY3" fmla="*/ 6858584 h 6858584"/>
              <a:gd name="connsiteX4" fmla="*/ 0 w 4500563"/>
              <a:gd name="connsiteY4" fmla="*/ 6858000 h 6858584"/>
              <a:gd name="connsiteX0" fmla="*/ 0 w 4500563"/>
              <a:gd name="connsiteY0" fmla="*/ 6858000 h 6858584"/>
              <a:gd name="connsiteX1" fmla="*/ 0 w 4500563"/>
              <a:gd name="connsiteY1" fmla="*/ 0 h 6858584"/>
              <a:gd name="connsiteX2" fmla="*/ 4500563 w 4500563"/>
              <a:gd name="connsiteY2" fmla="*/ 0 h 6858584"/>
              <a:gd name="connsiteX3" fmla="*/ 2084584 w 4500563"/>
              <a:gd name="connsiteY3" fmla="*/ 6858584 h 6858584"/>
              <a:gd name="connsiteX4" fmla="*/ 0 w 4500563"/>
              <a:gd name="connsiteY4" fmla="*/ 6858000 h 6858584"/>
              <a:gd name="connsiteX0" fmla="*/ 0 w 4500563"/>
              <a:gd name="connsiteY0" fmla="*/ 6858000 h 6858000"/>
              <a:gd name="connsiteX1" fmla="*/ 0 w 4500563"/>
              <a:gd name="connsiteY1" fmla="*/ 0 h 6858000"/>
              <a:gd name="connsiteX2" fmla="*/ 4500563 w 4500563"/>
              <a:gd name="connsiteY2" fmla="*/ 0 h 6858000"/>
              <a:gd name="connsiteX3" fmla="*/ 2151259 w 4500563"/>
              <a:gd name="connsiteY3" fmla="*/ 6849059 h 6858000"/>
              <a:gd name="connsiteX4" fmla="*/ 0 w 450056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0563" h="6858000">
                <a:moveTo>
                  <a:pt x="0" y="6858000"/>
                </a:moveTo>
                <a:lnTo>
                  <a:pt x="0" y="0"/>
                </a:lnTo>
                <a:lnTo>
                  <a:pt x="4500563" y="0"/>
                </a:lnTo>
                <a:lnTo>
                  <a:pt x="2151259" y="6849059"/>
                </a:lnTo>
                <a:lnTo>
                  <a:pt x="0" y="6858000"/>
                </a:lnTo>
                <a:close/>
              </a:path>
            </a:pathLst>
          </a:custGeom>
          <a:noFill/>
        </p:spPr>
        <p:txBody>
          <a:bodyPr/>
          <a:lstStyle>
            <a:lvl1pPr>
              <a:defRPr/>
            </a:lvl1pPr>
          </a:lstStyle>
          <a:p>
            <a:pPr lvl="0"/>
            <a:r>
              <a:rPr lang="en-US" noProof="0"/>
              <a:t>Click icon to add picture</a:t>
            </a:r>
            <a:endParaRPr lang="en-GB" noProof="0" dirty="0"/>
          </a:p>
        </p:txBody>
      </p:sp>
      <p:sp>
        <p:nvSpPr>
          <p:cNvPr id="2" name="Title 1"/>
          <p:cNvSpPr>
            <a:spLocks noGrp="1"/>
          </p:cNvSpPr>
          <p:nvPr>
            <p:ph type="title"/>
          </p:nvPr>
        </p:nvSpPr>
        <p:spPr bwMode="gray">
          <a:xfrm>
            <a:off x="3114056" y="1976400"/>
            <a:ext cx="5778000" cy="297000"/>
          </a:xfrm>
        </p:spPr>
        <p:txBody>
          <a:bodyPr anchor="b">
            <a:noAutofit/>
          </a:bodyPr>
          <a:lstStyle>
            <a:lvl1pPr algn="r">
              <a:defRPr sz="1575" cap="all" baseline="0">
                <a:solidFill>
                  <a:schemeClr val="bg1"/>
                </a:solidFill>
              </a:defRPr>
            </a:lvl1pPr>
          </a:lstStyle>
          <a:p>
            <a:r>
              <a:rPr lang="en-US"/>
              <a:t>Click to edit Master title style</a:t>
            </a:r>
            <a:endParaRPr lang="en-GB" dirty="0"/>
          </a:p>
        </p:txBody>
      </p:sp>
      <p:sp>
        <p:nvSpPr>
          <p:cNvPr id="3" name="Text Placeholder 2"/>
          <p:cNvSpPr>
            <a:spLocks noGrp="1"/>
          </p:cNvSpPr>
          <p:nvPr>
            <p:ph type="body" idx="1"/>
          </p:nvPr>
        </p:nvSpPr>
        <p:spPr bwMode="gray">
          <a:xfrm>
            <a:off x="3114056" y="2303099"/>
            <a:ext cx="5778000" cy="1134000"/>
          </a:xfrm>
        </p:spPr>
        <p:txBody>
          <a:bodyPr>
            <a:normAutofit/>
          </a:bodyPr>
          <a:lstStyle>
            <a:lvl1pPr marL="0" indent="0" algn="r">
              <a:buNone/>
              <a:defRPr sz="1125" baseline="0">
                <a:solidFill>
                  <a:schemeClr val="bg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544207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7" name="ctsLYN" hidden="1"/>
          <p:cNvSpPr/>
          <p:nvPr/>
        </p:nvSpPr>
        <p:spPr>
          <a:xfrm>
            <a:off x="0" y="0"/>
            <a:ext cx="0" cy="0"/>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900" dirty="0"/>
              <a:t>Two Content</a:t>
            </a:r>
          </a:p>
        </p:txBody>
      </p:sp>
      <p:sp>
        <p:nvSpPr>
          <p:cNvPr id="3" name="Content Placeholder 2"/>
          <p:cNvSpPr>
            <a:spLocks noGrp="1"/>
          </p:cNvSpPr>
          <p:nvPr>
            <p:ph sz="half" idx="1"/>
          </p:nvPr>
        </p:nvSpPr>
        <p:spPr bwMode="gray">
          <a:xfrm>
            <a:off x="414057" y="1169100"/>
            <a:ext cx="4104000" cy="3348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dirty="0"/>
          </a:p>
        </p:txBody>
      </p:sp>
      <p:sp>
        <p:nvSpPr>
          <p:cNvPr id="4" name="Content Placeholder 3"/>
          <p:cNvSpPr>
            <a:spLocks noGrp="1"/>
          </p:cNvSpPr>
          <p:nvPr>
            <p:ph sz="half" idx="2"/>
          </p:nvPr>
        </p:nvSpPr>
        <p:spPr bwMode="gray">
          <a:xfrm>
            <a:off x="4626853" y="1169100"/>
            <a:ext cx="4104000" cy="3348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dirty="0"/>
          </a:p>
        </p:txBody>
      </p:sp>
      <p:sp>
        <p:nvSpPr>
          <p:cNvPr id="6" name="Text Placeholder 5"/>
          <p:cNvSpPr>
            <a:spLocks noGrp="1"/>
          </p:cNvSpPr>
          <p:nvPr>
            <p:ph type="body" sz="quarter" idx="10"/>
          </p:nvPr>
        </p:nvSpPr>
        <p:spPr>
          <a:xfrm>
            <a:off x="414058" y="789386"/>
            <a:ext cx="8317706" cy="173124"/>
          </a:xfrm>
          <a:noFill/>
        </p:spPr>
        <p:txBody>
          <a:bodyPr wrap="square">
            <a:spAutoFit/>
          </a:bodyPr>
          <a:lstStyle>
            <a:lvl1pPr marL="0" marR="0" indent="0" algn="l" defTabSz="514350" rtl="0" eaLnBrk="1" fontAlgn="auto" latinLnBrk="0" hangingPunct="1">
              <a:lnSpc>
                <a:spcPct val="100000"/>
              </a:lnSpc>
              <a:spcBef>
                <a:spcPts val="338"/>
              </a:spcBef>
              <a:spcAft>
                <a:spcPts val="0"/>
              </a:spcAft>
              <a:buClrTx/>
              <a:buSzTx/>
              <a:buFont typeface="Arial" panose="020B0604020202020204" pitchFamily="34" charset="0"/>
              <a:buNone/>
              <a:tabLst/>
              <a:defRPr lang="da-DK" b="1" dirty="0">
                <a:solidFill>
                  <a:srgbClr val="7F7F7F"/>
                </a:solidFill>
              </a:defRPr>
            </a:lvl1pPr>
          </a:lstStyle>
          <a:p>
            <a:pPr lvl="0"/>
            <a:r>
              <a:rPr lang="en-US"/>
              <a:t>Click to edit Master text styles</a:t>
            </a:r>
          </a:p>
        </p:txBody>
      </p:sp>
      <p:sp>
        <p:nvSpPr>
          <p:cNvPr id="5" name="Title 4"/>
          <p:cNvSpPr>
            <a:spLocks noGrp="1"/>
          </p:cNvSpPr>
          <p:nvPr>
            <p:ph type="title"/>
          </p:nvPr>
        </p:nvSpPr>
        <p:spPr bwMode="gray"/>
        <p:txBody>
          <a:bodyPr/>
          <a:lstStyle>
            <a:lvl1pPr>
              <a:defRPr/>
            </a:lvl1pPr>
          </a:lstStyle>
          <a:p>
            <a:r>
              <a:rPr lang="en-US"/>
              <a:t>Click to edit Master title style</a:t>
            </a:r>
            <a:endParaRPr lang="en-GB" dirty="0"/>
          </a:p>
        </p:txBody>
      </p:sp>
    </p:spTree>
    <p:extLst>
      <p:ext uri="{BB962C8B-B14F-4D97-AF65-F5344CB8AC3E}">
        <p14:creationId xmlns:p14="http://schemas.microsoft.com/office/powerpoint/2010/main" val="17687955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wo Thirds and One Third">
    <p:spTree>
      <p:nvGrpSpPr>
        <p:cNvPr id="1" name=""/>
        <p:cNvGrpSpPr/>
        <p:nvPr/>
      </p:nvGrpSpPr>
      <p:grpSpPr>
        <a:xfrm>
          <a:off x="0" y="0"/>
          <a:ext cx="0" cy="0"/>
          <a:chOff x="0" y="0"/>
          <a:chExt cx="0" cy="0"/>
        </a:xfrm>
      </p:grpSpPr>
      <p:sp>
        <p:nvSpPr>
          <p:cNvPr id="7" name="ctsLYN" hidden="1"/>
          <p:cNvSpPr/>
          <p:nvPr/>
        </p:nvSpPr>
        <p:spPr>
          <a:xfrm>
            <a:off x="0" y="0"/>
            <a:ext cx="0" cy="0"/>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900" dirty="0"/>
              <a:t>Two Thirds and One Third</a:t>
            </a:r>
          </a:p>
        </p:txBody>
      </p:sp>
      <p:sp>
        <p:nvSpPr>
          <p:cNvPr id="3" name="Content Placeholder 2"/>
          <p:cNvSpPr>
            <a:spLocks noGrp="1"/>
          </p:cNvSpPr>
          <p:nvPr>
            <p:ph sz="half" idx="1"/>
          </p:nvPr>
        </p:nvSpPr>
        <p:spPr bwMode="gray">
          <a:xfrm>
            <a:off x="414057" y="1169100"/>
            <a:ext cx="5508000" cy="3348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dirty="0"/>
          </a:p>
        </p:txBody>
      </p:sp>
      <p:sp>
        <p:nvSpPr>
          <p:cNvPr id="4" name="Content Placeholder 3"/>
          <p:cNvSpPr>
            <a:spLocks noGrp="1"/>
          </p:cNvSpPr>
          <p:nvPr>
            <p:ph sz="half" idx="2"/>
          </p:nvPr>
        </p:nvSpPr>
        <p:spPr bwMode="gray">
          <a:xfrm>
            <a:off x="6032639" y="1169100"/>
            <a:ext cx="2700000" cy="33480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5"/>
          <p:cNvSpPr>
            <a:spLocks noGrp="1"/>
          </p:cNvSpPr>
          <p:nvPr>
            <p:ph type="body" sz="quarter" idx="10"/>
          </p:nvPr>
        </p:nvSpPr>
        <p:spPr>
          <a:xfrm>
            <a:off x="414058" y="789386"/>
            <a:ext cx="8317706" cy="173124"/>
          </a:xfrm>
          <a:noFill/>
        </p:spPr>
        <p:txBody>
          <a:bodyPr wrap="square">
            <a:spAutoFit/>
          </a:bodyPr>
          <a:lstStyle>
            <a:lvl1pPr marL="0" marR="0" indent="0" algn="l" defTabSz="514350" rtl="0" eaLnBrk="1" fontAlgn="auto" latinLnBrk="0" hangingPunct="1">
              <a:lnSpc>
                <a:spcPct val="100000"/>
              </a:lnSpc>
              <a:spcBef>
                <a:spcPts val="338"/>
              </a:spcBef>
              <a:spcAft>
                <a:spcPts val="0"/>
              </a:spcAft>
              <a:buClrTx/>
              <a:buSzTx/>
              <a:buFont typeface="Arial" panose="020B0604020202020204" pitchFamily="34" charset="0"/>
              <a:buNone/>
              <a:tabLst/>
              <a:defRPr lang="da-DK" b="1" dirty="0">
                <a:solidFill>
                  <a:srgbClr val="7F7F7F"/>
                </a:solidFill>
              </a:defRPr>
            </a:lvl1pPr>
          </a:lstStyle>
          <a:p>
            <a:pPr lvl="0"/>
            <a:r>
              <a:rPr lang="en-US"/>
              <a:t>Click to edit Master text styles</a:t>
            </a:r>
          </a:p>
        </p:txBody>
      </p:sp>
      <p:sp>
        <p:nvSpPr>
          <p:cNvPr id="5" name="Title 4"/>
          <p:cNvSpPr>
            <a:spLocks noGrp="1"/>
          </p:cNvSpPr>
          <p:nvPr>
            <p:ph type="title"/>
          </p:nvPr>
        </p:nvSpPr>
        <p:spPr bwMode="gray"/>
        <p:txBody>
          <a:bodyPr/>
          <a:lstStyle>
            <a:lvl1pPr>
              <a:defRPr/>
            </a:lvl1pPr>
          </a:lstStyle>
          <a:p>
            <a:r>
              <a:rPr lang="en-US"/>
              <a:t>Click to edit Master title style</a:t>
            </a:r>
            <a:endParaRPr lang="en-GB" dirty="0"/>
          </a:p>
        </p:txBody>
      </p:sp>
    </p:spTree>
    <p:extLst>
      <p:ext uri="{BB962C8B-B14F-4D97-AF65-F5344CB8AC3E}">
        <p14:creationId xmlns:p14="http://schemas.microsoft.com/office/powerpoint/2010/main" val="4301654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One Thirds">
    <p:spTree>
      <p:nvGrpSpPr>
        <p:cNvPr id="1" name=""/>
        <p:cNvGrpSpPr/>
        <p:nvPr/>
      </p:nvGrpSpPr>
      <p:grpSpPr>
        <a:xfrm>
          <a:off x="0" y="0"/>
          <a:ext cx="0" cy="0"/>
          <a:chOff x="0" y="0"/>
          <a:chExt cx="0" cy="0"/>
        </a:xfrm>
      </p:grpSpPr>
      <p:sp>
        <p:nvSpPr>
          <p:cNvPr id="8" name="ctsLYN" hidden="1"/>
          <p:cNvSpPr/>
          <p:nvPr/>
        </p:nvSpPr>
        <p:spPr>
          <a:xfrm>
            <a:off x="0" y="0"/>
            <a:ext cx="0" cy="0"/>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900" dirty="0"/>
              <a:t>One Thirds</a:t>
            </a:r>
          </a:p>
        </p:txBody>
      </p:sp>
      <p:sp>
        <p:nvSpPr>
          <p:cNvPr id="3" name="Content Placeholder 2"/>
          <p:cNvSpPr>
            <a:spLocks noGrp="1"/>
          </p:cNvSpPr>
          <p:nvPr>
            <p:ph sz="half" idx="1"/>
          </p:nvPr>
        </p:nvSpPr>
        <p:spPr bwMode="gray">
          <a:xfrm>
            <a:off x="414057" y="1169100"/>
            <a:ext cx="2700000" cy="3348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dirty="0"/>
          </a:p>
        </p:txBody>
      </p:sp>
      <p:sp>
        <p:nvSpPr>
          <p:cNvPr id="6" name="Content Placeholder 3"/>
          <p:cNvSpPr>
            <a:spLocks noGrp="1"/>
          </p:cNvSpPr>
          <p:nvPr>
            <p:ph sz="quarter" idx="10"/>
          </p:nvPr>
        </p:nvSpPr>
        <p:spPr bwMode="gray">
          <a:xfrm>
            <a:off x="6032639" y="1169100"/>
            <a:ext cx="2700000" cy="3348038"/>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dirty="0"/>
          </a:p>
        </p:txBody>
      </p:sp>
      <p:sp>
        <p:nvSpPr>
          <p:cNvPr id="4" name="Content Placeholder 2"/>
          <p:cNvSpPr>
            <a:spLocks noGrp="1"/>
          </p:cNvSpPr>
          <p:nvPr>
            <p:ph sz="half" idx="2"/>
          </p:nvPr>
        </p:nvSpPr>
        <p:spPr bwMode="gray">
          <a:xfrm>
            <a:off x="3224241" y="1169100"/>
            <a:ext cx="2700000" cy="3348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dirty="0"/>
          </a:p>
        </p:txBody>
      </p:sp>
      <p:sp>
        <p:nvSpPr>
          <p:cNvPr id="7" name="Text Placeholder 5"/>
          <p:cNvSpPr>
            <a:spLocks noGrp="1"/>
          </p:cNvSpPr>
          <p:nvPr>
            <p:ph type="body" sz="quarter" idx="11"/>
          </p:nvPr>
        </p:nvSpPr>
        <p:spPr>
          <a:xfrm>
            <a:off x="414058" y="789386"/>
            <a:ext cx="8317706" cy="173124"/>
          </a:xfrm>
          <a:noFill/>
        </p:spPr>
        <p:txBody>
          <a:bodyPr wrap="square">
            <a:spAutoFit/>
          </a:bodyPr>
          <a:lstStyle>
            <a:lvl1pPr marL="0" marR="0" indent="0" algn="l" defTabSz="514350" rtl="0" eaLnBrk="1" fontAlgn="auto" latinLnBrk="0" hangingPunct="1">
              <a:lnSpc>
                <a:spcPct val="100000"/>
              </a:lnSpc>
              <a:spcBef>
                <a:spcPts val="338"/>
              </a:spcBef>
              <a:spcAft>
                <a:spcPts val="0"/>
              </a:spcAft>
              <a:buClrTx/>
              <a:buSzTx/>
              <a:buFont typeface="Arial" panose="020B0604020202020204" pitchFamily="34" charset="0"/>
              <a:buNone/>
              <a:tabLst/>
              <a:defRPr lang="da-DK" b="1" dirty="0">
                <a:solidFill>
                  <a:srgbClr val="7F7F7F"/>
                </a:solidFill>
              </a:defRPr>
            </a:lvl1pPr>
          </a:lstStyle>
          <a:p>
            <a:pPr lvl="0"/>
            <a:r>
              <a:rPr lang="en-US"/>
              <a:t>Click to edit Master text styles</a:t>
            </a:r>
          </a:p>
        </p:txBody>
      </p:sp>
      <p:sp>
        <p:nvSpPr>
          <p:cNvPr id="5" name="Title 4"/>
          <p:cNvSpPr>
            <a:spLocks noGrp="1"/>
          </p:cNvSpPr>
          <p:nvPr>
            <p:ph type="title"/>
          </p:nvPr>
        </p:nvSpPr>
        <p:spPr bwMode="gray"/>
        <p:txBody>
          <a:bodyPr/>
          <a:lstStyle>
            <a:lvl1pPr>
              <a:defRPr/>
            </a:lvl1pPr>
          </a:lstStyle>
          <a:p>
            <a:r>
              <a:rPr lang="en-US"/>
              <a:t>Click to edit Master title style</a:t>
            </a:r>
            <a:endParaRPr lang="en-GB" dirty="0"/>
          </a:p>
        </p:txBody>
      </p:sp>
    </p:spTree>
    <p:extLst>
      <p:ext uri="{BB962C8B-B14F-4D97-AF65-F5344CB8AC3E}">
        <p14:creationId xmlns:p14="http://schemas.microsoft.com/office/powerpoint/2010/main" val="16803199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9" name="ctsLYN" hidden="1"/>
          <p:cNvSpPr/>
          <p:nvPr/>
        </p:nvSpPr>
        <p:spPr>
          <a:xfrm>
            <a:off x="0" y="0"/>
            <a:ext cx="0" cy="0"/>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900" dirty="0"/>
              <a:t>Four Content</a:t>
            </a:r>
          </a:p>
        </p:txBody>
      </p:sp>
      <p:sp>
        <p:nvSpPr>
          <p:cNvPr id="3" name="Content Placeholder 2"/>
          <p:cNvSpPr>
            <a:spLocks noGrp="1"/>
          </p:cNvSpPr>
          <p:nvPr>
            <p:ph sz="half" idx="1"/>
          </p:nvPr>
        </p:nvSpPr>
        <p:spPr bwMode="gray">
          <a:xfrm>
            <a:off x="414057" y="1169100"/>
            <a:ext cx="4104000" cy="1620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dirty="0"/>
          </a:p>
        </p:txBody>
      </p:sp>
      <p:sp>
        <p:nvSpPr>
          <p:cNvPr id="4" name="Content Placeholder 3"/>
          <p:cNvSpPr>
            <a:spLocks noGrp="1"/>
          </p:cNvSpPr>
          <p:nvPr>
            <p:ph sz="half" idx="2"/>
          </p:nvPr>
        </p:nvSpPr>
        <p:spPr bwMode="gray">
          <a:xfrm>
            <a:off x="4626853" y="1169100"/>
            <a:ext cx="4104000" cy="1620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dirty="0"/>
          </a:p>
        </p:txBody>
      </p:sp>
      <p:sp>
        <p:nvSpPr>
          <p:cNvPr id="6" name="Content Placeholder 2"/>
          <p:cNvSpPr>
            <a:spLocks noGrp="1"/>
          </p:cNvSpPr>
          <p:nvPr>
            <p:ph sz="quarter" idx="10"/>
          </p:nvPr>
        </p:nvSpPr>
        <p:spPr bwMode="gray">
          <a:xfrm>
            <a:off x="414057" y="2897100"/>
            <a:ext cx="4104000" cy="1618941"/>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dirty="0"/>
          </a:p>
        </p:txBody>
      </p:sp>
      <p:sp>
        <p:nvSpPr>
          <p:cNvPr id="7" name="Content Placeholder 3"/>
          <p:cNvSpPr>
            <a:spLocks noGrp="1"/>
          </p:cNvSpPr>
          <p:nvPr>
            <p:ph sz="quarter" idx="11"/>
          </p:nvPr>
        </p:nvSpPr>
        <p:spPr bwMode="gray">
          <a:xfrm>
            <a:off x="4626853" y="2897100"/>
            <a:ext cx="4104000" cy="1618941"/>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dirty="0"/>
          </a:p>
        </p:txBody>
      </p:sp>
      <p:sp>
        <p:nvSpPr>
          <p:cNvPr id="8" name="Text Placeholder 5"/>
          <p:cNvSpPr>
            <a:spLocks noGrp="1"/>
          </p:cNvSpPr>
          <p:nvPr>
            <p:ph type="body" sz="quarter" idx="12"/>
          </p:nvPr>
        </p:nvSpPr>
        <p:spPr>
          <a:xfrm>
            <a:off x="414058" y="789386"/>
            <a:ext cx="8317706" cy="173124"/>
          </a:xfrm>
          <a:noFill/>
        </p:spPr>
        <p:txBody>
          <a:bodyPr wrap="square">
            <a:spAutoFit/>
          </a:bodyPr>
          <a:lstStyle>
            <a:lvl1pPr marL="0" marR="0" indent="0" algn="l" defTabSz="514350" rtl="0" eaLnBrk="1" fontAlgn="auto" latinLnBrk="0" hangingPunct="1">
              <a:lnSpc>
                <a:spcPct val="100000"/>
              </a:lnSpc>
              <a:spcBef>
                <a:spcPts val="338"/>
              </a:spcBef>
              <a:spcAft>
                <a:spcPts val="0"/>
              </a:spcAft>
              <a:buClrTx/>
              <a:buSzTx/>
              <a:buFont typeface="Arial" panose="020B0604020202020204" pitchFamily="34" charset="0"/>
              <a:buNone/>
              <a:tabLst/>
              <a:defRPr lang="da-DK" b="1" dirty="0">
                <a:solidFill>
                  <a:srgbClr val="7F7F7F"/>
                </a:solidFill>
              </a:defRPr>
            </a:lvl1pPr>
          </a:lstStyle>
          <a:p>
            <a:pPr lvl="0"/>
            <a:r>
              <a:rPr lang="en-US"/>
              <a:t>Click to edit Master text styles</a:t>
            </a:r>
          </a:p>
        </p:txBody>
      </p:sp>
      <p:sp>
        <p:nvSpPr>
          <p:cNvPr id="5" name="Title 4"/>
          <p:cNvSpPr>
            <a:spLocks noGrp="1"/>
          </p:cNvSpPr>
          <p:nvPr>
            <p:ph type="title"/>
          </p:nvPr>
        </p:nvSpPr>
        <p:spPr bwMode="gray"/>
        <p:txBody>
          <a:bodyPr/>
          <a:lstStyle>
            <a:lvl1pPr>
              <a:defRPr/>
            </a:lvl1pPr>
          </a:lstStyle>
          <a:p>
            <a:r>
              <a:rPr lang="en-US"/>
              <a:t>Click to edit Master title style</a:t>
            </a:r>
            <a:endParaRPr lang="en-GB" dirty="0"/>
          </a:p>
        </p:txBody>
      </p:sp>
    </p:spTree>
    <p:extLst>
      <p:ext uri="{BB962C8B-B14F-4D97-AF65-F5344CB8AC3E}">
        <p14:creationId xmlns:p14="http://schemas.microsoft.com/office/powerpoint/2010/main" val="26184307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wo Content Horizontal">
    <p:spTree>
      <p:nvGrpSpPr>
        <p:cNvPr id="1" name=""/>
        <p:cNvGrpSpPr/>
        <p:nvPr/>
      </p:nvGrpSpPr>
      <p:grpSpPr>
        <a:xfrm>
          <a:off x="0" y="0"/>
          <a:ext cx="0" cy="0"/>
          <a:chOff x="0" y="0"/>
          <a:chExt cx="0" cy="0"/>
        </a:xfrm>
      </p:grpSpPr>
      <p:sp>
        <p:nvSpPr>
          <p:cNvPr id="8" name="ctsLYN" hidden="1"/>
          <p:cNvSpPr/>
          <p:nvPr/>
        </p:nvSpPr>
        <p:spPr>
          <a:xfrm>
            <a:off x="0" y="0"/>
            <a:ext cx="0" cy="0"/>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900" dirty="0"/>
              <a:t>Two Content Horizontal</a:t>
            </a:r>
          </a:p>
        </p:txBody>
      </p:sp>
      <p:sp>
        <p:nvSpPr>
          <p:cNvPr id="3" name="Content Placeholder 2"/>
          <p:cNvSpPr>
            <a:spLocks noGrp="1"/>
          </p:cNvSpPr>
          <p:nvPr>
            <p:ph sz="half" idx="1"/>
          </p:nvPr>
        </p:nvSpPr>
        <p:spPr bwMode="gray">
          <a:xfrm>
            <a:off x="414057" y="1169100"/>
            <a:ext cx="8316000" cy="1620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dirty="0"/>
          </a:p>
        </p:txBody>
      </p:sp>
      <p:sp>
        <p:nvSpPr>
          <p:cNvPr id="4" name="Content Placeholder 2"/>
          <p:cNvSpPr>
            <a:spLocks noGrp="1"/>
          </p:cNvSpPr>
          <p:nvPr>
            <p:ph sz="half" idx="2"/>
          </p:nvPr>
        </p:nvSpPr>
        <p:spPr bwMode="gray">
          <a:xfrm>
            <a:off x="414057" y="2897100"/>
            <a:ext cx="8316000" cy="1620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dirty="0"/>
          </a:p>
        </p:txBody>
      </p:sp>
      <p:sp>
        <p:nvSpPr>
          <p:cNvPr id="7" name="Text Placeholder 5"/>
          <p:cNvSpPr>
            <a:spLocks noGrp="1"/>
          </p:cNvSpPr>
          <p:nvPr>
            <p:ph type="body" sz="quarter" idx="10"/>
          </p:nvPr>
        </p:nvSpPr>
        <p:spPr>
          <a:xfrm>
            <a:off x="414058" y="789386"/>
            <a:ext cx="8317706" cy="173124"/>
          </a:xfrm>
          <a:noFill/>
        </p:spPr>
        <p:txBody>
          <a:bodyPr wrap="square">
            <a:spAutoFit/>
          </a:bodyPr>
          <a:lstStyle>
            <a:lvl1pPr marL="0" marR="0" indent="0" algn="l" defTabSz="514350" rtl="0" eaLnBrk="1" fontAlgn="auto" latinLnBrk="0" hangingPunct="1">
              <a:lnSpc>
                <a:spcPct val="100000"/>
              </a:lnSpc>
              <a:spcBef>
                <a:spcPts val="338"/>
              </a:spcBef>
              <a:spcAft>
                <a:spcPts val="0"/>
              </a:spcAft>
              <a:buClrTx/>
              <a:buSzTx/>
              <a:buFont typeface="Arial" panose="020B0604020202020204" pitchFamily="34" charset="0"/>
              <a:buNone/>
              <a:tabLst/>
              <a:defRPr lang="da-DK" b="1" dirty="0">
                <a:solidFill>
                  <a:srgbClr val="7F7F7F"/>
                </a:solidFill>
              </a:defRPr>
            </a:lvl1pPr>
          </a:lstStyle>
          <a:p>
            <a:pPr lvl="0"/>
            <a:r>
              <a:rPr lang="en-US"/>
              <a:t>Click to edit Master text styles</a:t>
            </a:r>
          </a:p>
        </p:txBody>
      </p:sp>
      <p:sp>
        <p:nvSpPr>
          <p:cNvPr id="6" name="Title 5"/>
          <p:cNvSpPr>
            <a:spLocks noGrp="1"/>
          </p:cNvSpPr>
          <p:nvPr>
            <p:ph type="title"/>
          </p:nvPr>
        </p:nvSpPr>
        <p:spPr bwMode="gray"/>
        <p:txBody>
          <a:bodyPr/>
          <a:lstStyle>
            <a:lvl1pPr>
              <a:defRPr/>
            </a:lvl1pPr>
          </a:lstStyle>
          <a:p>
            <a:r>
              <a:rPr lang="en-US"/>
              <a:t>Click to edit Master title style</a:t>
            </a:r>
            <a:endParaRPr lang="en-GB" dirty="0"/>
          </a:p>
        </p:txBody>
      </p:sp>
    </p:spTree>
    <p:extLst>
      <p:ext uri="{BB962C8B-B14F-4D97-AF65-F5344CB8AC3E}">
        <p14:creationId xmlns:p14="http://schemas.microsoft.com/office/powerpoint/2010/main" val="21317937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ctsLYN" hidden="1"/>
          <p:cNvSpPr/>
          <p:nvPr/>
        </p:nvSpPr>
        <p:spPr>
          <a:xfrm>
            <a:off x="0" y="0"/>
            <a:ext cx="0" cy="0"/>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900" dirty="0"/>
              <a:t>Title Only</a:t>
            </a:r>
          </a:p>
        </p:txBody>
      </p:sp>
      <p:sp>
        <p:nvSpPr>
          <p:cNvPr id="4" name="Text Placeholder 5"/>
          <p:cNvSpPr>
            <a:spLocks noGrp="1"/>
          </p:cNvSpPr>
          <p:nvPr>
            <p:ph type="body" sz="quarter" idx="10"/>
          </p:nvPr>
        </p:nvSpPr>
        <p:spPr>
          <a:xfrm>
            <a:off x="414058" y="789386"/>
            <a:ext cx="8317706" cy="173124"/>
          </a:xfrm>
          <a:noFill/>
        </p:spPr>
        <p:txBody>
          <a:bodyPr wrap="square">
            <a:spAutoFit/>
          </a:bodyPr>
          <a:lstStyle>
            <a:lvl1pPr marL="0" marR="0" indent="0" algn="l" defTabSz="514350" rtl="0" eaLnBrk="1" fontAlgn="auto" latinLnBrk="0" hangingPunct="1">
              <a:lnSpc>
                <a:spcPct val="100000"/>
              </a:lnSpc>
              <a:spcBef>
                <a:spcPts val="338"/>
              </a:spcBef>
              <a:spcAft>
                <a:spcPts val="0"/>
              </a:spcAft>
              <a:buClrTx/>
              <a:buSzTx/>
              <a:buFont typeface="Arial" panose="020B0604020202020204" pitchFamily="34" charset="0"/>
              <a:buNone/>
              <a:tabLst/>
              <a:defRPr lang="da-DK" b="1" dirty="0">
                <a:solidFill>
                  <a:srgbClr val="7F7F7F"/>
                </a:solidFill>
              </a:defRPr>
            </a:lvl1pPr>
          </a:lstStyle>
          <a:p>
            <a:pPr lvl="0"/>
            <a:r>
              <a:rPr lang="en-US"/>
              <a:t>Click to edit Master text styles</a:t>
            </a:r>
          </a:p>
        </p:txBody>
      </p:sp>
      <p:sp>
        <p:nvSpPr>
          <p:cNvPr id="3" name="Title 2"/>
          <p:cNvSpPr>
            <a:spLocks noGrp="1"/>
          </p:cNvSpPr>
          <p:nvPr>
            <p:ph type="title"/>
          </p:nvPr>
        </p:nvSpPr>
        <p:spPr bwMode="gray"/>
        <p:txBody>
          <a:bodyPr/>
          <a:lstStyle>
            <a:lvl1pPr>
              <a:defRPr/>
            </a:lvl1pPr>
          </a:lstStyle>
          <a:p>
            <a:r>
              <a:rPr lang="en-US"/>
              <a:t>Click to edit Master title style</a:t>
            </a:r>
            <a:endParaRPr lang="en-GB" dirty="0"/>
          </a:p>
        </p:txBody>
      </p:sp>
    </p:spTree>
    <p:extLst>
      <p:ext uri="{BB962C8B-B14F-4D97-AF65-F5344CB8AC3E}">
        <p14:creationId xmlns:p14="http://schemas.microsoft.com/office/powerpoint/2010/main" val="34435991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bg bwMode="gray">
      <p:bgPr>
        <a:solidFill>
          <a:schemeClr val="bg1"/>
        </a:solidFill>
        <a:effectLst/>
      </p:bgPr>
    </p:bg>
    <p:spTree>
      <p:nvGrpSpPr>
        <p:cNvPr id="1" name=""/>
        <p:cNvGrpSpPr/>
        <p:nvPr/>
      </p:nvGrpSpPr>
      <p:grpSpPr>
        <a:xfrm>
          <a:off x="0" y="0"/>
          <a:ext cx="0" cy="0"/>
          <a:chOff x="0" y="0"/>
          <a:chExt cx="0" cy="0"/>
        </a:xfrm>
      </p:grpSpPr>
      <p:sp>
        <p:nvSpPr>
          <p:cNvPr id="2" name="ctsLYN" hidden="1"/>
          <p:cNvSpPr/>
          <p:nvPr/>
        </p:nvSpPr>
        <p:spPr>
          <a:xfrm>
            <a:off x="0" y="0"/>
            <a:ext cx="0" cy="0"/>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900" dirty="0"/>
              <a:t>Blank</a:t>
            </a:r>
          </a:p>
        </p:txBody>
      </p:sp>
    </p:spTree>
    <p:extLst>
      <p:ext uri="{BB962C8B-B14F-4D97-AF65-F5344CB8AC3E}">
        <p14:creationId xmlns:p14="http://schemas.microsoft.com/office/powerpoint/2010/main" val="34301354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sp>
        <p:nvSpPr>
          <p:cNvPr id="2" name="Rectangle 1"/>
          <p:cNvSpPr/>
          <p:nvPr/>
        </p:nvSpPr>
        <p:spPr bwMode="gray">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dirty="0"/>
          </a:p>
        </p:txBody>
      </p:sp>
      <p:grpSp>
        <p:nvGrpSpPr>
          <p:cNvPr id="3" name="KennedysGroup"/>
          <p:cNvGrpSpPr>
            <a:grpSpLocks/>
          </p:cNvGrpSpPr>
          <p:nvPr/>
        </p:nvGrpSpPr>
        <p:grpSpPr bwMode="auto">
          <a:xfrm>
            <a:off x="366714" y="4743450"/>
            <a:ext cx="8521700" cy="277416"/>
            <a:chOff x="489600" y="6325200"/>
            <a:chExt cx="11361600" cy="368496"/>
          </a:xfrm>
        </p:grpSpPr>
        <p:sp>
          <p:nvSpPr>
            <p:cNvPr id="4" name="ctsWebAddressKennedys"/>
            <p:cNvSpPr txBox="1">
              <a:spLocks noChangeArrowheads="1"/>
            </p:cNvSpPr>
            <p:nvPr/>
          </p:nvSpPr>
          <p:spPr bwMode="gray">
            <a:xfrm>
              <a:off x="489600" y="6397950"/>
              <a:ext cx="1490046" cy="216670"/>
            </a:xfrm>
            <a:prstGeom prst="rect">
              <a:avLst/>
            </a:prstGeom>
            <a:solidFill>
              <a:schemeClr val="accent1"/>
            </a:solidFill>
            <a:ln>
              <a:noFill/>
            </a:ln>
          </p:spPr>
          <p:txBody>
            <a:bodyPr wrap="none" lIns="0" tIns="0" rIns="0" bIns="0" anchor="ctr"/>
            <a:lstStyle>
              <a:lvl1pPr>
                <a:defRPr sz="2400">
                  <a:solidFill>
                    <a:schemeClr val="tx1"/>
                  </a:solidFill>
                  <a:latin typeface="Trebuchet MS" panose="020B0603020202020204" pitchFamily="34" charset="0"/>
                </a:defRPr>
              </a:lvl1pPr>
              <a:lvl2pPr marL="742950" indent="-285750">
                <a:defRPr sz="2400">
                  <a:solidFill>
                    <a:schemeClr val="tx1"/>
                  </a:solidFill>
                  <a:latin typeface="Trebuchet MS" panose="020B0603020202020204" pitchFamily="34" charset="0"/>
                </a:defRPr>
              </a:lvl2pPr>
              <a:lvl3pPr marL="1143000" indent="-228600">
                <a:defRPr sz="2400">
                  <a:solidFill>
                    <a:schemeClr val="tx1"/>
                  </a:solidFill>
                  <a:latin typeface="Trebuchet MS" panose="020B0603020202020204" pitchFamily="34" charset="0"/>
                </a:defRPr>
              </a:lvl3pPr>
              <a:lvl4pPr marL="1600200" indent="-228600">
                <a:defRPr sz="2400">
                  <a:solidFill>
                    <a:schemeClr val="tx1"/>
                  </a:solidFill>
                  <a:latin typeface="Trebuchet MS" panose="020B0603020202020204" pitchFamily="34" charset="0"/>
                </a:defRPr>
              </a:lvl4pPr>
              <a:lvl5pPr marL="2057400" indent="-228600">
                <a:defRPr sz="2400">
                  <a:solidFill>
                    <a:schemeClr val="tx1"/>
                  </a:solidFill>
                  <a:latin typeface="Trebuchet MS" panose="020B0603020202020204" pitchFamily="34" charset="0"/>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defRPr>
              </a:lvl9pPr>
            </a:lstStyle>
            <a:p>
              <a:pPr>
                <a:defRPr/>
              </a:pPr>
              <a:r>
                <a:rPr lang="en-GB" altLang="en-US" sz="1125">
                  <a:solidFill>
                    <a:schemeClr val="bg1"/>
                  </a:solidFill>
                </a:rPr>
                <a:t>kennedyslaw.com</a:t>
              </a:r>
            </a:p>
          </p:txBody>
        </p:sp>
        <p:pic>
          <p:nvPicPr>
            <p:cNvPr id="5" name="KennedyLogo"/>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10411200" y="6325200"/>
              <a:ext cx="1440000" cy="36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CMKGroup" hidden="1"/>
          <p:cNvGrpSpPr>
            <a:grpSpLocks/>
          </p:cNvGrpSpPr>
          <p:nvPr/>
        </p:nvGrpSpPr>
        <p:grpSpPr bwMode="auto">
          <a:xfrm>
            <a:off x="366714" y="4743451"/>
            <a:ext cx="8512175" cy="273844"/>
            <a:chOff x="488504" y="6324066"/>
            <a:chExt cx="11349340" cy="365482"/>
          </a:xfrm>
        </p:grpSpPr>
        <p:pic>
          <p:nvPicPr>
            <p:cNvPr id="7" name="KennedyCMKLogo"/>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7855" y="6324066"/>
              <a:ext cx="2269989" cy="365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tsWebAddressKennedysCMK">
              <a:hlinkClick r:id="rId4"/>
            </p:cNvPr>
            <p:cNvSpPr txBox="1">
              <a:spLocks noChangeArrowheads="1"/>
            </p:cNvSpPr>
            <p:nvPr/>
          </p:nvSpPr>
          <p:spPr bwMode="gray">
            <a:xfrm>
              <a:off x="488504" y="6333600"/>
              <a:ext cx="2152606" cy="351181"/>
            </a:xfrm>
            <a:prstGeom prst="rect">
              <a:avLst/>
            </a:prstGeom>
            <a:noFill/>
            <a:ln>
              <a:noFill/>
            </a:ln>
          </p:spPr>
          <p:txBody>
            <a:bodyPr wrap="none" lIns="0" tIns="0" rIns="0" bIns="0" anchor="ctr"/>
            <a:lstStyle>
              <a:lvl1pPr>
                <a:defRPr sz="2400">
                  <a:solidFill>
                    <a:schemeClr val="tx1"/>
                  </a:solidFill>
                  <a:latin typeface="Trebuchet MS" panose="020B0603020202020204" pitchFamily="34" charset="0"/>
                </a:defRPr>
              </a:lvl1pPr>
              <a:lvl2pPr marL="742950" indent="-285750">
                <a:defRPr sz="2400">
                  <a:solidFill>
                    <a:schemeClr val="tx1"/>
                  </a:solidFill>
                  <a:latin typeface="Trebuchet MS" panose="020B0603020202020204" pitchFamily="34" charset="0"/>
                </a:defRPr>
              </a:lvl2pPr>
              <a:lvl3pPr marL="1143000" indent="-228600">
                <a:defRPr sz="2400">
                  <a:solidFill>
                    <a:schemeClr val="tx1"/>
                  </a:solidFill>
                  <a:latin typeface="Trebuchet MS" panose="020B0603020202020204" pitchFamily="34" charset="0"/>
                </a:defRPr>
              </a:lvl3pPr>
              <a:lvl4pPr marL="1600200" indent="-228600">
                <a:defRPr sz="2400">
                  <a:solidFill>
                    <a:schemeClr val="tx1"/>
                  </a:solidFill>
                  <a:latin typeface="Trebuchet MS" panose="020B0603020202020204" pitchFamily="34" charset="0"/>
                </a:defRPr>
              </a:lvl4pPr>
              <a:lvl5pPr marL="2057400" indent="-228600">
                <a:defRPr sz="2400">
                  <a:solidFill>
                    <a:schemeClr val="tx1"/>
                  </a:solidFill>
                  <a:latin typeface="Trebuchet MS" panose="020B0603020202020204" pitchFamily="34" charset="0"/>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defRPr>
              </a:lvl9pPr>
            </a:lstStyle>
            <a:p>
              <a:pPr>
                <a:defRPr/>
              </a:pPr>
              <a:r>
                <a:rPr lang="en-GB" altLang="en-US" sz="1125">
                  <a:solidFill>
                    <a:schemeClr val="bg1"/>
                  </a:solidFill>
                </a:rPr>
                <a:t>kennedyslaw.com</a:t>
              </a:r>
            </a:p>
          </p:txBody>
        </p:sp>
      </p:grpSp>
      <p:grpSp>
        <p:nvGrpSpPr>
          <p:cNvPr id="9" name="KLSGroup" hidden="1"/>
          <p:cNvGrpSpPr>
            <a:grpSpLocks/>
          </p:cNvGrpSpPr>
          <p:nvPr/>
        </p:nvGrpSpPr>
        <p:grpSpPr bwMode="auto">
          <a:xfrm>
            <a:off x="366714" y="4700588"/>
            <a:ext cx="8523287" cy="342900"/>
            <a:chOff x="489600" y="6267600"/>
            <a:chExt cx="11364475" cy="457200"/>
          </a:xfrm>
        </p:grpSpPr>
        <p:pic>
          <p:nvPicPr>
            <p:cNvPr id="10" name="KennedyLSLogo"/>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gray">
            <a:xfrm>
              <a:off x="10699200" y="6267600"/>
              <a:ext cx="1154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tsWebAddressKennedys"/>
            <p:cNvSpPr txBox="1">
              <a:spLocks noChangeArrowheads="1"/>
            </p:cNvSpPr>
            <p:nvPr/>
          </p:nvSpPr>
          <p:spPr bwMode="gray">
            <a:xfrm>
              <a:off x="489600" y="6308875"/>
              <a:ext cx="1490145" cy="215900"/>
            </a:xfrm>
            <a:prstGeom prst="rect">
              <a:avLst/>
            </a:prstGeom>
            <a:solidFill>
              <a:schemeClr val="accent1"/>
            </a:solidFill>
            <a:ln>
              <a:noFill/>
            </a:ln>
          </p:spPr>
          <p:txBody>
            <a:bodyPr wrap="none" lIns="0" tIns="0" rIns="0" bIns="0" anchor="ctr"/>
            <a:lstStyle>
              <a:lvl1pPr>
                <a:defRPr sz="2400">
                  <a:solidFill>
                    <a:schemeClr val="tx1"/>
                  </a:solidFill>
                  <a:latin typeface="Trebuchet MS" panose="020B0603020202020204" pitchFamily="34" charset="0"/>
                </a:defRPr>
              </a:lvl1pPr>
              <a:lvl2pPr marL="742950" indent="-285750">
                <a:defRPr sz="2400">
                  <a:solidFill>
                    <a:schemeClr val="tx1"/>
                  </a:solidFill>
                  <a:latin typeface="Trebuchet MS" panose="020B0603020202020204" pitchFamily="34" charset="0"/>
                </a:defRPr>
              </a:lvl2pPr>
              <a:lvl3pPr marL="1143000" indent="-228600">
                <a:defRPr sz="2400">
                  <a:solidFill>
                    <a:schemeClr val="tx1"/>
                  </a:solidFill>
                  <a:latin typeface="Trebuchet MS" panose="020B0603020202020204" pitchFamily="34" charset="0"/>
                </a:defRPr>
              </a:lvl3pPr>
              <a:lvl4pPr marL="1600200" indent="-228600">
                <a:defRPr sz="2400">
                  <a:solidFill>
                    <a:schemeClr val="tx1"/>
                  </a:solidFill>
                  <a:latin typeface="Trebuchet MS" panose="020B0603020202020204" pitchFamily="34" charset="0"/>
                </a:defRPr>
              </a:lvl4pPr>
              <a:lvl5pPr marL="2057400" indent="-228600">
                <a:defRPr sz="2400">
                  <a:solidFill>
                    <a:schemeClr val="tx1"/>
                  </a:solidFill>
                  <a:latin typeface="Trebuchet MS" panose="020B0603020202020204" pitchFamily="34" charset="0"/>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defRPr>
              </a:lvl9pPr>
            </a:lstStyle>
            <a:p>
              <a:pPr>
                <a:defRPr/>
              </a:pPr>
              <a:r>
                <a:rPr lang="en-GB" altLang="en-US" sz="1125">
                  <a:solidFill>
                    <a:schemeClr val="bg1"/>
                  </a:solidFill>
                </a:rPr>
                <a:t>kennedyslaw.com</a:t>
              </a:r>
            </a:p>
          </p:txBody>
        </p:sp>
      </p:grpSp>
      <p:grpSp>
        <p:nvGrpSpPr>
          <p:cNvPr id="12" name="TuliGroup" hidden="1"/>
          <p:cNvGrpSpPr>
            <a:grpSpLocks/>
          </p:cNvGrpSpPr>
          <p:nvPr/>
        </p:nvGrpSpPr>
        <p:grpSpPr bwMode="auto">
          <a:xfrm>
            <a:off x="425450" y="4762500"/>
            <a:ext cx="8466138" cy="242888"/>
            <a:chOff x="567910" y="6350400"/>
            <a:chExt cx="11287649" cy="323241"/>
          </a:xfrm>
        </p:grpSpPr>
        <p:sp>
          <p:nvSpPr>
            <p:cNvPr id="13" name="ctsWebAddressTuli"/>
            <p:cNvSpPr txBox="1">
              <a:spLocks noChangeArrowheads="1"/>
            </p:cNvSpPr>
            <p:nvPr/>
          </p:nvSpPr>
          <p:spPr bwMode="gray">
            <a:xfrm>
              <a:off x="567910" y="6458147"/>
              <a:ext cx="1490063" cy="215494"/>
            </a:xfrm>
            <a:prstGeom prst="rect">
              <a:avLst/>
            </a:prstGeom>
            <a:noFill/>
            <a:ln>
              <a:noFill/>
            </a:ln>
          </p:spPr>
          <p:txBody>
            <a:bodyPr wrap="none" lIns="0" tIns="0" rIns="0" bIns="0" anchor="ctr"/>
            <a:lstStyle>
              <a:lvl1pPr>
                <a:defRPr sz="2400">
                  <a:solidFill>
                    <a:schemeClr val="tx1"/>
                  </a:solidFill>
                  <a:latin typeface="Trebuchet MS" panose="020B0603020202020204" pitchFamily="34" charset="0"/>
                </a:defRPr>
              </a:lvl1pPr>
              <a:lvl2pPr marL="742950" indent="-285750">
                <a:defRPr sz="2400">
                  <a:solidFill>
                    <a:schemeClr val="tx1"/>
                  </a:solidFill>
                  <a:latin typeface="Trebuchet MS" panose="020B0603020202020204" pitchFamily="34" charset="0"/>
                </a:defRPr>
              </a:lvl2pPr>
              <a:lvl3pPr marL="1143000" indent="-228600">
                <a:defRPr sz="2400">
                  <a:solidFill>
                    <a:schemeClr val="tx1"/>
                  </a:solidFill>
                  <a:latin typeface="Trebuchet MS" panose="020B0603020202020204" pitchFamily="34" charset="0"/>
                </a:defRPr>
              </a:lvl3pPr>
              <a:lvl4pPr marL="1600200" indent="-228600">
                <a:defRPr sz="2400">
                  <a:solidFill>
                    <a:schemeClr val="tx1"/>
                  </a:solidFill>
                  <a:latin typeface="Trebuchet MS" panose="020B0603020202020204" pitchFamily="34" charset="0"/>
                </a:defRPr>
              </a:lvl4pPr>
              <a:lvl5pPr marL="2057400" indent="-228600">
                <a:defRPr sz="2400">
                  <a:solidFill>
                    <a:schemeClr val="tx1"/>
                  </a:solidFill>
                  <a:latin typeface="Trebuchet MS" panose="020B0603020202020204" pitchFamily="34" charset="0"/>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defRPr>
              </a:lvl9pPr>
            </a:lstStyle>
            <a:p>
              <a:pPr>
                <a:defRPr/>
              </a:pPr>
              <a:r>
                <a:rPr lang="en-GB" altLang="en-US" sz="1125">
                  <a:solidFill>
                    <a:schemeClr val="bg1"/>
                  </a:solidFill>
                </a:rPr>
                <a:t>www.tuli.biz</a:t>
              </a:r>
            </a:p>
          </p:txBody>
        </p:sp>
        <p:pic>
          <p:nvPicPr>
            <p:cNvPr id="14" name="TuliLog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gray">
            <a:xfrm>
              <a:off x="10332000" y="6350400"/>
              <a:ext cx="1523559" cy="32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ctsLYN" hidden="1"/>
          <p:cNvSpPr/>
          <p:nvPr/>
        </p:nvSpPr>
        <p:spPr>
          <a:xfrm>
            <a:off x="0" y="0"/>
            <a:ext cx="0" cy="0"/>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900" dirty="0"/>
              <a:t>End Slide</a:t>
            </a:r>
          </a:p>
        </p:txBody>
      </p:sp>
      <p:grpSp>
        <p:nvGrpSpPr>
          <p:cNvPr id="16" name="Icons"/>
          <p:cNvGrpSpPr>
            <a:grpSpLocks/>
          </p:cNvGrpSpPr>
          <p:nvPr/>
        </p:nvGrpSpPr>
        <p:grpSpPr bwMode="auto">
          <a:xfrm>
            <a:off x="366713" y="3813572"/>
            <a:ext cx="211137" cy="713184"/>
            <a:chOff x="568452" y="4982584"/>
            <a:chExt cx="387560" cy="1316146"/>
          </a:xfrm>
        </p:grpSpPr>
        <p:pic>
          <p:nvPicPr>
            <p:cNvPr id="17" name="LinkedinIcon">
              <a:hlinkClick r:id="rId7"/>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gray">
            <a:xfrm>
              <a:off x="568700" y="5445224"/>
              <a:ext cx="387067" cy="39086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TwitterIcon">
              <a:hlinkClick r:id="rId9"/>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gray">
            <a:xfrm>
              <a:off x="568575" y="4982584"/>
              <a:ext cx="387315" cy="39086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 name="FacebookIcon">
              <a:hlinkClick r:id="rId11"/>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gray">
            <a:xfrm>
              <a:off x="568452" y="5907863"/>
              <a:ext cx="387560" cy="39086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0" name="ctsTwitterKennedys"/>
          <p:cNvSpPr txBox="1"/>
          <p:nvPr/>
        </p:nvSpPr>
        <p:spPr bwMode="gray">
          <a:xfrm>
            <a:off x="631826" y="3813573"/>
            <a:ext cx="1944688" cy="215503"/>
          </a:xfrm>
          <a:prstGeom prst="rect">
            <a:avLst/>
          </a:prstGeom>
          <a:noFill/>
        </p:spPr>
        <p:txBody>
          <a:bodyPr wrap="none" lIns="0" tIns="0" rIns="0" bIns="0" anchor="ctr"/>
          <a:lstStyle/>
          <a:p>
            <a:pPr>
              <a:defRPr/>
            </a:pPr>
            <a:r>
              <a:rPr lang="en-GB" sz="675" dirty="0">
                <a:solidFill>
                  <a:schemeClr val="bg1"/>
                </a:solidFill>
              </a:rPr>
              <a:t>@KennedysLaw</a:t>
            </a:r>
            <a:endParaRPr lang="en-GB" sz="1013" dirty="0">
              <a:solidFill>
                <a:schemeClr val="bg1"/>
              </a:solidFill>
            </a:endParaRPr>
          </a:p>
        </p:txBody>
      </p:sp>
      <p:sp>
        <p:nvSpPr>
          <p:cNvPr id="21" name="ctsLinkedInKennedys"/>
          <p:cNvSpPr txBox="1"/>
          <p:nvPr/>
        </p:nvSpPr>
        <p:spPr bwMode="gray">
          <a:xfrm>
            <a:off x="631826" y="4064794"/>
            <a:ext cx="1944688" cy="215504"/>
          </a:xfrm>
          <a:prstGeom prst="rect">
            <a:avLst/>
          </a:prstGeom>
          <a:noFill/>
        </p:spPr>
        <p:txBody>
          <a:bodyPr wrap="none" lIns="0" tIns="0" rIns="0" bIns="0" anchor="ctr"/>
          <a:lstStyle/>
          <a:p>
            <a:pPr>
              <a:defRPr/>
            </a:pPr>
            <a:r>
              <a:rPr lang="en-GB" sz="675" dirty="0">
                <a:solidFill>
                  <a:schemeClr val="bg1"/>
                </a:solidFill>
              </a:rPr>
              <a:t>linkedin.com/company/Kennedys</a:t>
            </a:r>
            <a:endParaRPr lang="en-GB" sz="1013" dirty="0">
              <a:solidFill>
                <a:schemeClr val="bg1"/>
              </a:solidFill>
            </a:endParaRPr>
          </a:p>
        </p:txBody>
      </p:sp>
      <p:sp>
        <p:nvSpPr>
          <p:cNvPr id="22" name="ctsFacebookKennedys"/>
          <p:cNvSpPr txBox="1"/>
          <p:nvPr/>
        </p:nvSpPr>
        <p:spPr bwMode="gray">
          <a:xfrm>
            <a:off x="631826" y="4314826"/>
            <a:ext cx="1944688" cy="216694"/>
          </a:xfrm>
          <a:prstGeom prst="rect">
            <a:avLst/>
          </a:prstGeom>
          <a:noFill/>
        </p:spPr>
        <p:txBody>
          <a:bodyPr wrap="none" lIns="0" tIns="0" rIns="0" bIns="0" anchor="ctr"/>
          <a:lstStyle/>
          <a:p>
            <a:pPr>
              <a:defRPr/>
            </a:pPr>
            <a:r>
              <a:rPr lang="en-GB" sz="675" dirty="0">
                <a:solidFill>
                  <a:schemeClr val="bg1"/>
                </a:solidFill>
              </a:rPr>
              <a:t>facebook.com/</a:t>
            </a:r>
            <a:r>
              <a:rPr lang="en-GB" sz="675" dirty="0" err="1">
                <a:solidFill>
                  <a:schemeClr val="bg1"/>
                </a:solidFill>
              </a:rPr>
              <a:t>KennedysTrainees</a:t>
            </a:r>
            <a:endParaRPr lang="en-GB" sz="1013" dirty="0">
              <a:solidFill>
                <a:schemeClr val="bg1"/>
              </a:solidFill>
            </a:endParaRPr>
          </a:p>
        </p:txBody>
      </p:sp>
      <p:sp>
        <p:nvSpPr>
          <p:cNvPr id="23" name="LinkedInHyperlink">
            <a:hlinkClick r:id="rId7"/>
          </p:cNvPr>
          <p:cNvSpPr/>
          <p:nvPr/>
        </p:nvSpPr>
        <p:spPr>
          <a:xfrm>
            <a:off x="350839" y="4064795"/>
            <a:ext cx="1998662" cy="211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dirty="0"/>
          </a:p>
        </p:txBody>
      </p:sp>
      <p:sp>
        <p:nvSpPr>
          <p:cNvPr id="24" name="FacebookHyperlink">
            <a:hlinkClick r:id="rId11"/>
          </p:cNvPr>
          <p:cNvSpPr/>
          <p:nvPr/>
        </p:nvSpPr>
        <p:spPr>
          <a:xfrm>
            <a:off x="350839" y="4311255"/>
            <a:ext cx="1998662" cy="211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dirty="0"/>
          </a:p>
        </p:txBody>
      </p:sp>
      <p:sp>
        <p:nvSpPr>
          <p:cNvPr id="25" name="TwitterHyperlink" hidden="1">
            <a:hlinkClick r:id="rId13"/>
          </p:cNvPr>
          <p:cNvSpPr/>
          <p:nvPr/>
        </p:nvSpPr>
        <p:spPr>
          <a:xfrm>
            <a:off x="350838" y="3811192"/>
            <a:ext cx="1079500" cy="211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dirty="0"/>
          </a:p>
        </p:txBody>
      </p:sp>
    </p:spTree>
    <p:extLst>
      <p:ext uri="{BB962C8B-B14F-4D97-AF65-F5344CB8AC3E}">
        <p14:creationId xmlns:p14="http://schemas.microsoft.com/office/powerpoint/2010/main" val="2659283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graphicFrame>
        <p:nvGraphicFramePr>
          <p:cNvPr id="3" name="TocTable" hidden="1"/>
          <p:cNvGraphicFramePr>
            <a:graphicFrameLocks noGrp="1"/>
          </p:cNvGraphicFramePr>
          <p:nvPr/>
        </p:nvGraphicFramePr>
        <p:xfrm>
          <a:off x="420689" y="1166814"/>
          <a:ext cx="6588125" cy="1994297"/>
        </p:xfrm>
        <a:graphic>
          <a:graphicData uri="http://schemas.openxmlformats.org/drawingml/2006/table">
            <a:tbl>
              <a:tblPr firstRow="1" bandRow="1">
                <a:tableStyleId>{5C22544A-7EE6-4342-B048-85BDC9FD1C3A}</a:tableStyleId>
              </a:tblPr>
              <a:tblGrid>
                <a:gridCol w="6065503">
                  <a:extLst>
                    <a:ext uri="{9D8B030D-6E8A-4147-A177-3AD203B41FA5}">
                      <a16:colId xmlns:a16="http://schemas.microsoft.com/office/drawing/2014/main" val="20000"/>
                    </a:ext>
                  </a:extLst>
                </a:gridCol>
                <a:gridCol w="522622">
                  <a:extLst>
                    <a:ext uri="{9D8B030D-6E8A-4147-A177-3AD203B41FA5}">
                      <a16:colId xmlns:a16="http://schemas.microsoft.com/office/drawing/2014/main" val="20001"/>
                    </a:ext>
                  </a:extLst>
                </a:gridCol>
              </a:tblGrid>
              <a:tr h="398861">
                <a:tc>
                  <a:txBody>
                    <a:bodyPr/>
                    <a:lstStyle/>
                    <a:p>
                      <a:r>
                        <a:rPr lang="en-US" sz="1200" b="0" dirty="0">
                          <a:solidFill>
                            <a:schemeClr val="tx1"/>
                          </a:solidFill>
                        </a:rPr>
                        <a:t>Select</a:t>
                      </a:r>
                      <a:r>
                        <a:rPr lang="en-US" sz="1200" b="0" baseline="0" dirty="0">
                          <a:solidFill>
                            <a:schemeClr val="tx1"/>
                          </a:solidFill>
                        </a:rPr>
                        <a:t> ‘Update Agenda’ to populate this Table of Contents</a:t>
                      </a:r>
                      <a:endParaRPr lang="en-GB" sz="1200" b="0" dirty="0">
                        <a:solidFill>
                          <a:schemeClr val="tx1"/>
                        </a:solidFill>
                      </a:endParaRPr>
                    </a:p>
                  </a:txBody>
                  <a:tcPr marL="53993" marR="53993" marT="107990" marB="107990" anchor="ctr">
                    <a:lnL w="12700" cmpd="sng">
                      <a:noFill/>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6" rtl="0" eaLnBrk="1" fontAlgn="auto" latinLnBrk="0" hangingPunct="1">
                        <a:lnSpc>
                          <a:spcPct val="100000"/>
                        </a:lnSpc>
                        <a:spcBef>
                          <a:spcPts val="0"/>
                        </a:spcBef>
                        <a:spcAft>
                          <a:spcPts val="0"/>
                        </a:spcAft>
                        <a:buClrTx/>
                        <a:buSzTx/>
                        <a:buFontTx/>
                        <a:buNone/>
                        <a:tabLst/>
                        <a:defRPr/>
                      </a:pPr>
                      <a:r>
                        <a:rPr lang="en-GB" sz="1200" b="1" u="none" baseline="0" dirty="0">
                          <a:ln>
                            <a:noFill/>
                          </a:ln>
                          <a:solidFill>
                            <a:schemeClr val="bg1"/>
                          </a:solidFill>
                          <a:uFill>
                            <a:solidFill>
                              <a:schemeClr val="bg1"/>
                            </a:solidFill>
                          </a:uFill>
                          <a:sym typeface="Wingdings 3"/>
                        </a:rPr>
                        <a:t>#</a:t>
                      </a:r>
                      <a:endParaRPr kumimoji="0" lang="en-GB" sz="1200" b="1" i="0" u="none" strike="noStrike" kern="1200" cap="none" spc="0" normalizeH="0" baseline="0" noProof="0" dirty="0">
                        <a:ln>
                          <a:noFill/>
                        </a:ln>
                        <a:solidFill>
                          <a:schemeClr val="bg1"/>
                        </a:solidFill>
                        <a:effectLst/>
                        <a:uLnTx/>
                        <a:uFill>
                          <a:solidFill>
                            <a:schemeClr val="bg1"/>
                          </a:solidFill>
                        </a:uFill>
                        <a:latin typeface="Trebuchet MS"/>
                        <a:ea typeface="+mn-ea"/>
                        <a:cs typeface="+mn-cs"/>
                      </a:endParaRPr>
                    </a:p>
                  </a:txBody>
                  <a:tcPr marL="0" marR="0" marT="0" marB="0" anchor="ctr">
                    <a:lnL w="38100" cap="flat" cmpd="sng" algn="ctr">
                      <a:solidFill>
                        <a:schemeClr val="bg1"/>
                      </a:solidFill>
                      <a:prstDash val="solid"/>
                      <a:round/>
                      <a:headEnd type="none" w="med" len="med"/>
                      <a:tailEnd type="none" w="med" len="med"/>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398861">
                <a:tc>
                  <a:txBody>
                    <a:bodyPr/>
                    <a:lstStyle/>
                    <a:p>
                      <a:pPr marL="0" marR="0" lvl="0" indent="0" algn="l" defTabSz="914406"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Section heading goes here</a:t>
                      </a:r>
                      <a:endParaRPr lang="en-GB" sz="1200" b="0" dirty="0">
                        <a:solidFill>
                          <a:schemeClr val="tx1"/>
                        </a:solidFill>
                      </a:endParaRPr>
                    </a:p>
                  </a:txBody>
                  <a:tcPr marL="53993" marR="53993" marT="107990" marB="10799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6" rtl="0" eaLnBrk="1" fontAlgn="auto" latinLnBrk="0" hangingPunct="1">
                        <a:lnSpc>
                          <a:spcPct val="100000"/>
                        </a:lnSpc>
                        <a:spcBef>
                          <a:spcPts val="0"/>
                        </a:spcBef>
                        <a:spcAft>
                          <a:spcPts val="0"/>
                        </a:spcAft>
                        <a:buClrTx/>
                        <a:buSzTx/>
                        <a:buFontTx/>
                        <a:buNone/>
                        <a:tabLst/>
                        <a:defRPr/>
                      </a:pPr>
                      <a:r>
                        <a:rPr lang="en-GB" sz="1200" b="1" u="none" dirty="0">
                          <a:ln>
                            <a:noFill/>
                          </a:ln>
                          <a:solidFill>
                            <a:schemeClr val="bg1"/>
                          </a:solidFill>
                          <a:sym typeface="Wingdings 3"/>
                        </a:rPr>
                        <a:t>#</a:t>
                      </a:r>
                      <a:endParaRPr kumimoji="0" lang="en-GB" sz="1200" b="1" i="0" u="none" strike="noStrike" kern="1200" cap="none" spc="0" normalizeH="0" baseline="0" noProof="0" dirty="0">
                        <a:ln>
                          <a:noFill/>
                        </a:ln>
                        <a:solidFill>
                          <a:schemeClr val="bg1"/>
                        </a:solidFill>
                        <a:effectLst/>
                        <a:uLnTx/>
                        <a:uFillTx/>
                        <a:latin typeface="Trebuchet MS"/>
                        <a:ea typeface="+mn-ea"/>
                        <a:cs typeface="+mn-cs"/>
                      </a:endParaRPr>
                    </a:p>
                  </a:txBody>
                  <a:tcPr marL="0" marR="0" marT="0" marB="0"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1"/>
                  </a:ext>
                </a:extLst>
              </a:tr>
              <a:tr h="398861">
                <a:tc>
                  <a:txBody>
                    <a:bodyPr/>
                    <a:lstStyle/>
                    <a:p>
                      <a:pPr marL="0" marR="0" lvl="0" indent="0" algn="l" defTabSz="91440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Section heading goes here</a:t>
                      </a:r>
                      <a:endParaRPr kumimoji="0" lang="en-GB" sz="1200" b="0" i="0" u="none" strike="noStrike" kern="1200" cap="none" spc="0" normalizeH="0" baseline="0" noProof="0" dirty="0">
                        <a:ln>
                          <a:noFill/>
                        </a:ln>
                        <a:solidFill>
                          <a:prstClr val="black"/>
                        </a:solidFill>
                        <a:effectLst/>
                        <a:uLnTx/>
                        <a:uFillTx/>
                        <a:latin typeface="Trebuchet MS"/>
                        <a:ea typeface="+mn-ea"/>
                        <a:cs typeface="+mn-cs"/>
                      </a:endParaRPr>
                    </a:p>
                  </a:txBody>
                  <a:tcPr marL="53993" marR="53993" marT="107990" marB="10799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6" rtl="0" eaLnBrk="1" fontAlgn="auto" latinLnBrk="0" hangingPunct="1">
                        <a:lnSpc>
                          <a:spcPct val="100000"/>
                        </a:lnSpc>
                        <a:spcBef>
                          <a:spcPts val="0"/>
                        </a:spcBef>
                        <a:spcAft>
                          <a:spcPts val="0"/>
                        </a:spcAft>
                        <a:buClrTx/>
                        <a:buSzTx/>
                        <a:buFontTx/>
                        <a:buNone/>
                        <a:tabLst/>
                        <a:defRPr/>
                      </a:pPr>
                      <a:r>
                        <a:rPr lang="en-GB" sz="1200" b="1" u="none" dirty="0">
                          <a:ln>
                            <a:noFill/>
                          </a:ln>
                          <a:solidFill>
                            <a:schemeClr val="bg1"/>
                          </a:solidFill>
                          <a:sym typeface="Wingdings 3"/>
                        </a:rPr>
                        <a:t>#</a:t>
                      </a:r>
                      <a:endParaRPr kumimoji="0" lang="en-GB" sz="1200" b="1" i="0" u="none" strike="noStrike" kern="1200" cap="none" spc="0" normalizeH="0" baseline="0" noProof="0" dirty="0">
                        <a:ln>
                          <a:noFill/>
                        </a:ln>
                        <a:solidFill>
                          <a:schemeClr val="bg1"/>
                        </a:solidFill>
                        <a:effectLst/>
                        <a:uLnTx/>
                        <a:uFillTx/>
                        <a:latin typeface="Trebuchet MS"/>
                        <a:ea typeface="+mn-ea"/>
                        <a:cs typeface="+mn-cs"/>
                      </a:endParaRPr>
                    </a:p>
                  </a:txBody>
                  <a:tcPr marL="0" marR="0" marT="0" marB="0"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2"/>
                  </a:ext>
                </a:extLst>
              </a:tr>
              <a:tr h="398861">
                <a:tc>
                  <a:txBody>
                    <a:bodyPr/>
                    <a:lstStyle/>
                    <a:p>
                      <a:pPr marL="0" marR="0" lvl="0" indent="0" algn="l" defTabSz="91440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Section heading goes here</a:t>
                      </a:r>
                      <a:endParaRPr kumimoji="0" lang="en-GB" sz="1200" b="0" i="0" u="none" strike="noStrike" kern="1200" cap="none" spc="0" normalizeH="0" baseline="0" noProof="0" dirty="0">
                        <a:ln>
                          <a:noFill/>
                        </a:ln>
                        <a:solidFill>
                          <a:prstClr val="black"/>
                        </a:solidFill>
                        <a:effectLst/>
                        <a:uLnTx/>
                        <a:uFillTx/>
                        <a:latin typeface="Trebuchet MS"/>
                        <a:ea typeface="+mn-ea"/>
                        <a:cs typeface="+mn-cs"/>
                      </a:endParaRPr>
                    </a:p>
                  </a:txBody>
                  <a:tcPr marL="53993" marR="53993" marT="107990" marB="10799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6" rtl="0" eaLnBrk="1" fontAlgn="auto" latinLnBrk="0" hangingPunct="1">
                        <a:lnSpc>
                          <a:spcPct val="100000"/>
                        </a:lnSpc>
                        <a:spcBef>
                          <a:spcPts val="0"/>
                        </a:spcBef>
                        <a:spcAft>
                          <a:spcPts val="0"/>
                        </a:spcAft>
                        <a:buClrTx/>
                        <a:buSzTx/>
                        <a:buFontTx/>
                        <a:buNone/>
                        <a:tabLst/>
                        <a:defRPr/>
                      </a:pPr>
                      <a:r>
                        <a:rPr lang="en-GB" sz="1200" b="1" u="none" dirty="0">
                          <a:ln>
                            <a:noFill/>
                          </a:ln>
                          <a:solidFill>
                            <a:schemeClr val="bg1"/>
                          </a:solidFill>
                          <a:sym typeface="Wingdings 3"/>
                        </a:rPr>
                        <a:t>#</a:t>
                      </a:r>
                      <a:endParaRPr kumimoji="0" lang="en-GB" sz="1200" b="1" i="0" u="none" strike="noStrike" kern="1200" cap="none" spc="0" normalizeH="0" baseline="0" noProof="0" dirty="0">
                        <a:ln>
                          <a:noFill/>
                        </a:ln>
                        <a:solidFill>
                          <a:schemeClr val="bg1"/>
                        </a:solidFill>
                        <a:effectLst/>
                        <a:uLnTx/>
                        <a:uFillTx/>
                        <a:latin typeface="Trebuchet MS"/>
                        <a:ea typeface="+mn-ea"/>
                        <a:cs typeface="+mn-cs"/>
                      </a:endParaRPr>
                    </a:p>
                  </a:txBody>
                  <a:tcPr marL="0" marR="0" marT="0" marB="0"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3"/>
                  </a:ext>
                </a:extLst>
              </a:tr>
              <a:tr h="398861">
                <a:tc>
                  <a:txBody>
                    <a:bodyPr/>
                    <a:lstStyle/>
                    <a:p>
                      <a:pPr marL="0" marR="0" lvl="0" indent="0" algn="l" defTabSz="91440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Section heading goes here</a:t>
                      </a:r>
                      <a:endParaRPr kumimoji="0" lang="en-GB" sz="1200" b="0" i="0" u="none" strike="noStrike" kern="1200" cap="none" spc="0" normalizeH="0" baseline="0" noProof="0" dirty="0">
                        <a:ln>
                          <a:noFill/>
                        </a:ln>
                        <a:solidFill>
                          <a:prstClr val="black"/>
                        </a:solidFill>
                        <a:effectLst/>
                        <a:uLnTx/>
                        <a:uFillTx/>
                        <a:latin typeface="Trebuchet MS"/>
                        <a:ea typeface="+mn-ea"/>
                        <a:cs typeface="+mn-cs"/>
                      </a:endParaRPr>
                    </a:p>
                  </a:txBody>
                  <a:tcPr marL="53993" marR="53993" marT="107990" marB="10799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6" rtl="0" eaLnBrk="1" fontAlgn="auto" latinLnBrk="0" hangingPunct="1">
                        <a:lnSpc>
                          <a:spcPct val="100000"/>
                        </a:lnSpc>
                        <a:spcBef>
                          <a:spcPts val="0"/>
                        </a:spcBef>
                        <a:spcAft>
                          <a:spcPts val="0"/>
                        </a:spcAft>
                        <a:buClrTx/>
                        <a:buSzTx/>
                        <a:buFontTx/>
                        <a:buNone/>
                        <a:tabLst/>
                        <a:defRPr/>
                      </a:pPr>
                      <a:r>
                        <a:rPr lang="en-GB" sz="1200" b="1" u="none" dirty="0">
                          <a:ln>
                            <a:noFill/>
                          </a:ln>
                          <a:solidFill>
                            <a:schemeClr val="bg1"/>
                          </a:solidFill>
                          <a:sym typeface="Wingdings 3"/>
                        </a:rPr>
                        <a:t>#</a:t>
                      </a:r>
                      <a:endParaRPr kumimoji="0" lang="en-GB" sz="1200" b="1" i="0" u="none" strike="noStrike" kern="1200" cap="none" spc="0" normalizeH="0" baseline="0" noProof="0" dirty="0">
                        <a:ln>
                          <a:noFill/>
                        </a:ln>
                        <a:solidFill>
                          <a:schemeClr val="bg1"/>
                        </a:solidFill>
                        <a:effectLst/>
                        <a:uLnTx/>
                        <a:uFillTx/>
                        <a:latin typeface="Trebuchet MS"/>
                        <a:ea typeface="+mn-ea"/>
                        <a:cs typeface="+mn-cs"/>
                      </a:endParaRPr>
                    </a:p>
                  </a:txBody>
                  <a:tcPr marL="0" marR="0" marT="0" marB="0"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4"/>
                  </a:ext>
                </a:extLst>
              </a:tr>
            </a:tbl>
          </a:graphicData>
        </a:graphic>
      </p:graphicFrame>
      <p:sp>
        <p:nvSpPr>
          <p:cNvPr id="4" name="ctsLYN" hidden="1"/>
          <p:cNvSpPr/>
          <p:nvPr/>
        </p:nvSpPr>
        <p:spPr>
          <a:xfrm>
            <a:off x="0" y="0"/>
            <a:ext cx="0" cy="0"/>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900" dirty="0"/>
              <a:t>Contents</a:t>
            </a:r>
          </a:p>
        </p:txBody>
      </p:sp>
      <p:sp>
        <p:nvSpPr>
          <p:cNvPr id="5" name="Title 4"/>
          <p:cNvSpPr>
            <a:spLocks noGrp="1"/>
          </p:cNvSpPr>
          <p:nvPr>
            <p:ph type="title"/>
          </p:nvPr>
        </p:nvSpPr>
        <p:spPr/>
        <p:txBody>
          <a:bodyPr/>
          <a:lstStyle>
            <a:lvl1pPr>
              <a:defRPr/>
            </a:lvl1pPr>
          </a:lstStyle>
          <a:p>
            <a:r>
              <a:rPr lang="en-US"/>
              <a:t>Click to edit Master title style</a:t>
            </a:r>
            <a:endParaRPr lang="en-GB" dirty="0"/>
          </a:p>
        </p:txBody>
      </p:sp>
    </p:spTree>
    <p:extLst>
      <p:ext uri="{BB962C8B-B14F-4D97-AF65-F5344CB8AC3E}">
        <p14:creationId xmlns:p14="http://schemas.microsoft.com/office/powerpoint/2010/main" val="754560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9801BB2-8228-EFEE-C5A8-05662A07CAD7}"/>
              </a:ext>
            </a:extLst>
          </p:cNvPr>
          <p:cNvGrpSpPr/>
          <p:nvPr userDrawn="1"/>
        </p:nvGrpSpPr>
        <p:grpSpPr>
          <a:xfrm rot="2827846">
            <a:off x="5545952" y="-361654"/>
            <a:ext cx="5866808" cy="5866808"/>
            <a:chOff x="5136442" y="-429524"/>
            <a:chExt cx="5866808" cy="5866808"/>
          </a:xfrm>
        </p:grpSpPr>
        <p:sp>
          <p:nvSpPr>
            <p:cNvPr id="5" name="Oval 4">
              <a:extLst>
                <a:ext uri="{FF2B5EF4-FFF2-40B4-BE49-F238E27FC236}">
                  <a16:creationId xmlns:a16="http://schemas.microsoft.com/office/drawing/2014/main" id="{230B0D09-854B-B497-4ED3-7B989F74CC88}"/>
                </a:ext>
              </a:extLst>
            </p:cNvPr>
            <p:cNvSpPr/>
            <p:nvPr userDrawn="1"/>
          </p:nvSpPr>
          <p:spPr>
            <a:xfrm>
              <a:off x="5136442" y="-429524"/>
              <a:ext cx="5866808" cy="5866808"/>
            </a:xfrm>
            <a:prstGeom prst="ellipse">
              <a:avLst/>
            </a:prstGeom>
            <a:gradFill flip="none" rotWithShape="1">
              <a:gsLst>
                <a:gs pos="0">
                  <a:schemeClr val="tx2"/>
                </a:gs>
                <a:gs pos="46000">
                  <a:schemeClr val="accent3">
                    <a:lumMod val="95000"/>
                    <a:lumOff val="5000"/>
                  </a:schemeClr>
                </a:gs>
                <a:gs pos="100000">
                  <a:schemeClr val="accent4"/>
                </a:gs>
              </a:gsLst>
              <a:path path="rect">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2A2A2A00-F5F9-BB0A-4824-8237161FB881}"/>
                </a:ext>
              </a:extLst>
            </p:cNvPr>
            <p:cNvSpPr/>
            <p:nvPr userDrawn="1"/>
          </p:nvSpPr>
          <p:spPr>
            <a:xfrm>
              <a:off x="5318755" y="-247211"/>
              <a:ext cx="5502182" cy="55021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6" name="Picture Placeholder 10">
            <a:extLst>
              <a:ext uri="{FF2B5EF4-FFF2-40B4-BE49-F238E27FC236}">
                <a16:creationId xmlns:a16="http://schemas.microsoft.com/office/drawing/2014/main" id="{CD507B16-2A55-044A-B97D-DE3303CE2D59}"/>
              </a:ext>
            </a:extLst>
          </p:cNvPr>
          <p:cNvSpPr>
            <a:spLocks noGrp="1"/>
          </p:cNvSpPr>
          <p:nvPr>
            <p:ph type="pic" sz="quarter" idx="15"/>
          </p:nvPr>
        </p:nvSpPr>
        <p:spPr>
          <a:xfrm>
            <a:off x="5728265" y="-179341"/>
            <a:ext cx="5502182" cy="5502182"/>
          </a:xfrm>
          <a:prstGeom prst="ellipse">
            <a:avLst/>
          </a:prstGeom>
        </p:spPr>
        <p:txBody>
          <a:bodyPr/>
          <a:lstStyle/>
          <a:p>
            <a:r>
              <a:rPr lang="en-US"/>
              <a:t>Click icon to add picture</a:t>
            </a:r>
            <a:endParaRPr lang="en-GB" dirty="0"/>
          </a:p>
        </p:txBody>
      </p:sp>
      <p:sp>
        <p:nvSpPr>
          <p:cNvPr id="10" name="Title 1">
            <a:extLst>
              <a:ext uri="{FF2B5EF4-FFF2-40B4-BE49-F238E27FC236}">
                <a16:creationId xmlns:a16="http://schemas.microsoft.com/office/drawing/2014/main" id="{0509A22B-4456-7A5D-D5B1-A70E1459114A}"/>
              </a:ext>
            </a:extLst>
          </p:cNvPr>
          <p:cNvSpPr txBox="1">
            <a:spLocks/>
          </p:cNvSpPr>
          <p:nvPr userDrawn="1"/>
        </p:nvSpPr>
        <p:spPr>
          <a:xfrm>
            <a:off x="313252" y="1597819"/>
            <a:ext cx="4978828" cy="1102519"/>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12" name="Title 1">
            <a:extLst>
              <a:ext uri="{FF2B5EF4-FFF2-40B4-BE49-F238E27FC236}">
                <a16:creationId xmlns:a16="http://schemas.microsoft.com/office/drawing/2014/main" id="{35F7E2F6-54A9-8572-C59A-50B3711EDEBC}"/>
              </a:ext>
            </a:extLst>
          </p:cNvPr>
          <p:cNvSpPr>
            <a:spLocks noGrp="1"/>
          </p:cNvSpPr>
          <p:nvPr>
            <p:ph type="ctrTitle"/>
          </p:nvPr>
        </p:nvSpPr>
        <p:spPr>
          <a:xfrm>
            <a:off x="330186" y="1059582"/>
            <a:ext cx="5105910" cy="1102519"/>
          </a:xfrm>
        </p:spPr>
        <p:txBody>
          <a:bodyPr/>
          <a:lstStyle>
            <a:lvl1pPr>
              <a:defRPr>
                <a:solidFill>
                  <a:schemeClr val="tx2"/>
                </a:solidFill>
              </a:defRPr>
            </a:lvl1pPr>
          </a:lstStyle>
          <a:p>
            <a:r>
              <a:rPr lang="en-US"/>
              <a:t>Click to edit Master title style</a:t>
            </a:r>
            <a:endParaRPr lang="en-GB" dirty="0"/>
          </a:p>
        </p:txBody>
      </p:sp>
      <p:sp>
        <p:nvSpPr>
          <p:cNvPr id="13" name="Subtitle 2">
            <a:extLst>
              <a:ext uri="{FF2B5EF4-FFF2-40B4-BE49-F238E27FC236}">
                <a16:creationId xmlns:a16="http://schemas.microsoft.com/office/drawing/2014/main" id="{E7075B51-8FA0-B329-E409-FC17F4E09D7F}"/>
              </a:ext>
            </a:extLst>
          </p:cNvPr>
          <p:cNvSpPr>
            <a:spLocks noGrp="1"/>
          </p:cNvSpPr>
          <p:nvPr>
            <p:ph type="subTitle" idx="1"/>
          </p:nvPr>
        </p:nvSpPr>
        <p:spPr>
          <a:xfrm>
            <a:off x="330186" y="2283718"/>
            <a:ext cx="5105910" cy="1314450"/>
          </a:xfrm>
        </p:spPr>
        <p:txBody>
          <a:bodyPr>
            <a:normAutofit/>
          </a:bodyPr>
          <a:lstStyle>
            <a:lvl1pPr marL="0" indent="0" algn="l">
              <a:buNone/>
              <a:defRPr sz="2400">
                <a:solidFill>
                  <a:schemeClr val="tx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9" name="Picture 8" descr="A blue and white logo&#10;&#10;Description automatically generated">
            <a:extLst>
              <a:ext uri="{FF2B5EF4-FFF2-40B4-BE49-F238E27FC236}">
                <a16:creationId xmlns:a16="http://schemas.microsoft.com/office/drawing/2014/main" id="{235B960E-6383-621A-E088-E213B7318F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878" y="230403"/>
            <a:ext cx="1198325" cy="625855"/>
          </a:xfrm>
          <a:prstGeom prst="rect">
            <a:avLst/>
          </a:prstGeom>
        </p:spPr>
      </p:pic>
      <p:sp>
        <p:nvSpPr>
          <p:cNvPr id="2" name="Slide Number Placeholder 6">
            <a:extLst>
              <a:ext uri="{FF2B5EF4-FFF2-40B4-BE49-F238E27FC236}">
                <a16:creationId xmlns:a16="http://schemas.microsoft.com/office/drawing/2014/main" id="{AB59300C-AB42-B5EF-21E8-5A6A569C29D6}"/>
              </a:ext>
            </a:extLst>
          </p:cNvPr>
          <p:cNvSpPr>
            <a:spLocks noGrp="1"/>
          </p:cNvSpPr>
          <p:nvPr>
            <p:ph type="sldNum" sz="quarter" idx="12"/>
          </p:nvPr>
        </p:nvSpPr>
        <p:spPr>
          <a:xfrm>
            <a:off x="3505200" y="4767263"/>
            <a:ext cx="2133600" cy="273844"/>
          </a:xfrm>
        </p:spPr>
        <p:txBody>
          <a:bodyPr/>
          <a:lstStyle>
            <a:lvl1pPr algn="ctr">
              <a:defRPr/>
            </a:lvl1pPr>
          </a:lstStyle>
          <a:p>
            <a:fld id="{48C01933-47BD-4396-AFBF-31BEABCE9233}" type="slidenum">
              <a:rPr lang="en-GB" smtClean="0"/>
              <a:pPr/>
              <a:t>‹#›</a:t>
            </a:fld>
            <a:endParaRPr lang="en-GB" dirty="0"/>
          </a:p>
        </p:txBody>
      </p:sp>
    </p:spTree>
    <p:extLst>
      <p:ext uri="{BB962C8B-B14F-4D97-AF65-F5344CB8AC3E}">
        <p14:creationId xmlns:p14="http://schemas.microsoft.com/office/powerpoint/2010/main" val="36891128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Impact Picture">
    <p:spTree>
      <p:nvGrpSpPr>
        <p:cNvPr id="1" name=""/>
        <p:cNvGrpSpPr/>
        <p:nvPr/>
      </p:nvGrpSpPr>
      <p:grpSpPr>
        <a:xfrm>
          <a:off x="0" y="0"/>
          <a:ext cx="0" cy="0"/>
          <a:chOff x="0" y="0"/>
          <a:chExt cx="0" cy="0"/>
        </a:xfrm>
      </p:grpSpPr>
      <p:sp>
        <p:nvSpPr>
          <p:cNvPr id="3" name="ctsLYN" hidden="1"/>
          <p:cNvSpPr/>
          <p:nvPr/>
        </p:nvSpPr>
        <p:spPr>
          <a:xfrm>
            <a:off x="0" y="0"/>
            <a:ext cx="0" cy="0"/>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900" dirty="0"/>
              <a:t>Impact Picture Only</a:t>
            </a:r>
          </a:p>
        </p:txBody>
      </p:sp>
      <p:sp>
        <p:nvSpPr>
          <p:cNvPr id="6" name="Picture Placeholder 20"/>
          <p:cNvSpPr>
            <a:spLocks noGrp="1"/>
          </p:cNvSpPr>
          <p:nvPr>
            <p:ph type="pic" sz="quarter" idx="10"/>
          </p:nvPr>
        </p:nvSpPr>
        <p:spPr bwMode="gray">
          <a:xfrm>
            <a:off x="0" y="0"/>
            <a:ext cx="9144000" cy="5143500"/>
          </a:xfrm>
        </p:spPr>
        <p:txBody>
          <a:bodyPr anchor="ctr" anchorCtr="1"/>
          <a:lstStyle>
            <a:lvl1pPr algn="ctr">
              <a:defRPr baseline="0"/>
            </a:lvl1pPr>
          </a:lstStyle>
          <a:p>
            <a:pPr lvl="0"/>
            <a:r>
              <a:rPr lang="en-US" noProof="0"/>
              <a:t>Click icon to add picture</a:t>
            </a:r>
            <a:endParaRPr lang="en-GB" noProof="0" dirty="0"/>
          </a:p>
        </p:txBody>
      </p:sp>
    </p:spTree>
    <p:extLst>
      <p:ext uri="{BB962C8B-B14F-4D97-AF65-F5344CB8AC3E}">
        <p14:creationId xmlns:p14="http://schemas.microsoft.com/office/powerpoint/2010/main" val="14563490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6" name="ctsLYN"/>
          <p:cNvSpPr/>
          <p:nvPr/>
        </p:nvSpPr>
        <p:spPr bwMode="gray">
          <a:xfrm>
            <a:off x="0" y="0"/>
            <a:ext cx="0" cy="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r>
              <a:rPr lang="en-GB" sz="1013" dirty="0"/>
              <a:t>Title and Content</a:t>
            </a:r>
          </a:p>
        </p:txBody>
      </p:sp>
      <p:sp>
        <p:nvSpPr>
          <p:cNvPr id="3" name="Content Placeholder 2"/>
          <p:cNvSpPr>
            <a:spLocks noGrp="1"/>
          </p:cNvSpPr>
          <p:nvPr>
            <p:ph idx="1"/>
          </p:nvPr>
        </p:nvSpPr>
        <p:spPr bwMode="gray">
          <a:xfrm>
            <a:off x="519594" y="1169069"/>
            <a:ext cx="8109324" cy="3348000"/>
          </a:xfrm>
        </p:spPr>
        <p:txBody>
          <a:bodyPr/>
          <a:lstStyle>
            <a:lvl1pPr>
              <a:defRPr baseline="0"/>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Title 4"/>
          <p:cNvSpPr>
            <a:spLocks noGrp="1"/>
          </p:cNvSpPr>
          <p:nvPr>
            <p:ph type="title"/>
          </p:nvPr>
        </p:nvSpPr>
        <p:spPr bwMode="gray">
          <a:xfrm>
            <a:off x="519420" y="467324"/>
            <a:ext cx="8108308" cy="323849"/>
          </a:xfrm>
        </p:spPr>
        <p:txBody>
          <a:bodyPr/>
          <a:lstStyle>
            <a:lvl1pPr>
              <a:defRPr/>
            </a:lvl1pPr>
          </a:lstStyle>
          <a:p>
            <a:r>
              <a:rPr lang="en-US" noProof="0"/>
              <a:t>Click to edit Master title style</a:t>
            </a:r>
            <a:endParaRPr lang="en-GB" noProof="0" dirty="0"/>
          </a:p>
        </p:txBody>
      </p:sp>
      <p:sp>
        <p:nvSpPr>
          <p:cNvPr id="7" name="Text Placeholder 6"/>
          <p:cNvSpPr>
            <a:spLocks noGrp="1"/>
          </p:cNvSpPr>
          <p:nvPr>
            <p:ph type="body" sz="quarter" idx="10"/>
          </p:nvPr>
        </p:nvSpPr>
        <p:spPr>
          <a:xfrm>
            <a:off x="519421" y="789386"/>
            <a:ext cx="8109439" cy="173124"/>
          </a:xfrm>
          <a:noFill/>
        </p:spPr>
        <p:txBody>
          <a:bodyPr wrap="square">
            <a:spAutoFit/>
          </a:bodyPr>
          <a:lstStyle>
            <a:lvl1pPr>
              <a:defRPr lang="da-DK" b="1" dirty="0">
                <a:solidFill>
                  <a:srgbClr val="7F7F7F"/>
                </a:solidFill>
              </a:defRPr>
            </a:lvl1pPr>
          </a:lstStyle>
          <a:p>
            <a:pPr lvl="0"/>
            <a:r>
              <a:rPr lang="en-US"/>
              <a:t>Click to edit Master text styles</a:t>
            </a:r>
          </a:p>
        </p:txBody>
      </p:sp>
    </p:spTree>
    <p:extLst>
      <p:ext uri="{BB962C8B-B14F-4D97-AF65-F5344CB8AC3E}">
        <p14:creationId xmlns:p14="http://schemas.microsoft.com/office/powerpoint/2010/main" val="42498864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1_Section Header Black">
    <p:spTree>
      <p:nvGrpSpPr>
        <p:cNvPr id="1" name=""/>
        <p:cNvGrpSpPr/>
        <p:nvPr/>
      </p:nvGrpSpPr>
      <p:grpSpPr>
        <a:xfrm>
          <a:off x="0" y="0"/>
          <a:ext cx="0" cy="0"/>
          <a:chOff x="0" y="0"/>
          <a:chExt cx="0" cy="0"/>
        </a:xfrm>
      </p:grpSpPr>
      <p:grpSp>
        <p:nvGrpSpPr>
          <p:cNvPr id="5" name="ctsGrid"/>
          <p:cNvGrpSpPr>
            <a:grpSpLocks/>
          </p:cNvGrpSpPr>
          <p:nvPr/>
        </p:nvGrpSpPr>
        <p:grpSpPr bwMode="auto">
          <a:xfrm>
            <a:off x="-225425" y="-216694"/>
            <a:ext cx="9599613" cy="5597129"/>
            <a:chOff x="-258483" y="-288661"/>
            <a:chExt cx="10399478" cy="7462077"/>
          </a:xfrm>
        </p:grpSpPr>
        <p:grpSp>
          <p:nvGrpSpPr>
            <p:cNvPr id="6" name="Left Arrows"/>
            <p:cNvGrpSpPr>
              <a:grpSpLocks/>
            </p:cNvGrpSpPr>
            <p:nvPr/>
          </p:nvGrpSpPr>
          <p:grpSpPr bwMode="auto">
            <a:xfrm>
              <a:off x="-258483" y="2636838"/>
              <a:ext cx="249281" cy="1944687"/>
              <a:chOff x="-283332" y="2625231"/>
              <a:chExt cx="270001" cy="1944687"/>
            </a:xfrm>
          </p:grpSpPr>
          <p:cxnSp>
            <p:nvCxnSpPr>
              <p:cNvPr id="20" name="Straight Arrow Connector 19"/>
              <p:cNvCxnSpPr/>
              <p:nvPr/>
            </p:nvCxnSpPr>
            <p:spPr bwMode="gray">
              <a:xfrm>
                <a:off x="-283332" y="2625197"/>
                <a:ext cx="270095"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bwMode="gray">
              <a:xfrm>
                <a:off x="-283332" y="3022032"/>
                <a:ext cx="270095"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bwMode="gray">
              <a:xfrm>
                <a:off x="-283332" y="3056953"/>
                <a:ext cx="270095"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bwMode="gray">
              <a:xfrm>
                <a:off x="-283332" y="4569686"/>
                <a:ext cx="270095"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7" name="Right Arrows"/>
            <p:cNvGrpSpPr>
              <a:grpSpLocks/>
            </p:cNvGrpSpPr>
            <p:nvPr/>
          </p:nvGrpSpPr>
          <p:grpSpPr bwMode="auto">
            <a:xfrm flipH="1">
              <a:off x="9891711" y="2636838"/>
              <a:ext cx="249284" cy="1944687"/>
              <a:chOff x="2208149" y="2625231"/>
              <a:chExt cx="270004" cy="1944687"/>
            </a:xfrm>
          </p:grpSpPr>
          <p:cxnSp>
            <p:nvCxnSpPr>
              <p:cNvPr id="14" name="Straight Arrow Connector 13"/>
              <p:cNvCxnSpPr/>
              <p:nvPr/>
            </p:nvCxnSpPr>
            <p:spPr bwMode="gray">
              <a:xfrm>
                <a:off x="2208149" y="2625197"/>
                <a:ext cx="270094"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bwMode="gray">
              <a:xfrm>
                <a:off x="2208149" y="3022032"/>
                <a:ext cx="270094"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bwMode="gray">
              <a:xfrm>
                <a:off x="2208149" y="3056953"/>
                <a:ext cx="270094"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bwMode="gray">
              <a:xfrm>
                <a:off x="2208149" y="4569686"/>
                <a:ext cx="270094"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8" name="Bottom Arrows"/>
            <p:cNvGrpSpPr>
              <a:grpSpLocks/>
            </p:cNvGrpSpPr>
            <p:nvPr/>
          </p:nvGrpSpPr>
          <p:grpSpPr bwMode="auto">
            <a:xfrm>
              <a:off x="4149694" y="6860553"/>
              <a:ext cx="5396930" cy="312863"/>
              <a:chOff x="4491243" y="6848946"/>
              <a:chExt cx="5845510" cy="312863"/>
            </a:xfrm>
          </p:grpSpPr>
          <p:cxnSp>
            <p:nvCxnSpPr>
              <p:cNvPr id="12" name="Straight Arrow Connector 11"/>
              <p:cNvCxnSpPr/>
              <p:nvPr/>
            </p:nvCxnSpPr>
            <p:spPr bwMode="gray">
              <a:xfrm rot="5400000" flipH="1" flipV="1">
                <a:off x="10201101" y="6984027"/>
                <a:ext cx="269847"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bwMode="gray">
              <a:xfrm rot="5400000" flipH="1" flipV="1">
                <a:off x="4355892" y="7026886"/>
                <a:ext cx="269847"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9" name="Top Arrows"/>
            <p:cNvGrpSpPr>
              <a:grpSpLocks/>
            </p:cNvGrpSpPr>
            <p:nvPr/>
          </p:nvGrpSpPr>
          <p:grpSpPr bwMode="auto">
            <a:xfrm>
              <a:off x="4149694" y="-288661"/>
              <a:ext cx="5397039" cy="288661"/>
              <a:chOff x="4149694" y="-288661"/>
              <a:chExt cx="5397039" cy="288661"/>
            </a:xfrm>
          </p:grpSpPr>
          <p:cxnSp>
            <p:nvCxnSpPr>
              <p:cNvPr id="10" name="Straight Arrow Connector 9"/>
              <p:cNvCxnSpPr/>
              <p:nvPr/>
            </p:nvCxnSpPr>
            <p:spPr bwMode="gray">
              <a:xfrm rot="16200000" flipH="1">
                <a:off x="9411029" y="-153737"/>
                <a:ext cx="269848"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bwMode="gray">
              <a:xfrm rot="16200000" flipH="1">
                <a:off x="4014375" y="-134688"/>
                <a:ext cx="269848"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grpSp>
      </p:grpSp>
      <p:grpSp>
        <p:nvGrpSpPr>
          <p:cNvPr id="24" name="Group 113"/>
          <p:cNvGrpSpPr>
            <a:grpSpLocks/>
          </p:cNvGrpSpPr>
          <p:nvPr/>
        </p:nvGrpSpPr>
        <p:grpSpPr bwMode="auto">
          <a:xfrm>
            <a:off x="1993900" y="0"/>
            <a:ext cx="7150100" cy="5143500"/>
            <a:chOff x="2149556" y="0"/>
            <a:chExt cx="7745800" cy="6858000"/>
          </a:xfrm>
        </p:grpSpPr>
        <p:sp>
          <p:nvSpPr>
            <p:cNvPr id="25" name="Freeform: Shape 93"/>
            <p:cNvSpPr>
              <a:spLocks noChangeAspect="1"/>
            </p:cNvSpPr>
            <p:nvPr/>
          </p:nvSpPr>
          <p:spPr bwMode="gray">
            <a:xfrm flipH="1" flipV="1">
              <a:off x="2149556" y="0"/>
              <a:ext cx="2503971" cy="6858000"/>
            </a:xfrm>
            <a:custGeom>
              <a:avLst/>
              <a:gdLst>
                <a:gd name="T0" fmla="*/ 142087 w 2503485"/>
                <a:gd name="T1" fmla="*/ 6858000 h 6858000"/>
                <a:gd name="T2" fmla="*/ 0 w 2503485"/>
                <a:gd name="T3" fmla="*/ 6858000 h 6858000"/>
                <a:gd name="T4" fmla="*/ 2361399 w 2503485"/>
                <a:gd name="T5" fmla="*/ 0 h 6858000"/>
                <a:gd name="T6" fmla="*/ 2503485 w 2503485"/>
                <a:gd name="T7" fmla="*/ 0 h 6858000"/>
                <a:gd name="T8" fmla="*/ 142087 w 2503485"/>
                <a:gd name="T9" fmla="*/ 685800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03485" h="6858000">
                  <a:moveTo>
                    <a:pt x="142087" y="6858000"/>
                  </a:moveTo>
                  <a:lnTo>
                    <a:pt x="0" y="6858000"/>
                  </a:lnTo>
                  <a:lnTo>
                    <a:pt x="2361399" y="0"/>
                  </a:lnTo>
                  <a:lnTo>
                    <a:pt x="2503485" y="0"/>
                  </a:lnTo>
                  <a:lnTo>
                    <a:pt x="142087" y="6858000"/>
                  </a:lnTo>
                  <a:close/>
                </a:path>
              </a:pathLst>
            </a:custGeom>
            <a:solidFill>
              <a:schemeClr val="accent1"/>
            </a:solidFill>
            <a:ln>
              <a:noFill/>
            </a:ln>
          </p:spPr>
          <p:txBody>
            <a:bodyPr/>
            <a:lstStyle/>
            <a:p>
              <a:pPr>
                <a:defRPr/>
              </a:pPr>
              <a:endParaRPr lang="en-GB" sz="1013"/>
            </a:p>
          </p:txBody>
        </p:sp>
        <p:sp>
          <p:nvSpPr>
            <p:cNvPr id="26" name="Freeform: Shape 82"/>
            <p:cNvSpPr>
              <a:spLocks noChangeAspect="1"/>
            </p:cNvSpPr>
            <p:nvPr/>
          </p:nvSpPr>
          <p:spPr bwMode="gray">
            <a:xfrm flipH="1" flipV="1">
              <a:off x="2290576" y="0"/>
              <a:ext cx="7604780" cy="6858000"/>
            </a:xfrm>
            <a:custGeom>
              <a:avLst/>
              <a:gdLst>
                <a:gd name="T0" fmla="*/ 5141360 w 7615083"/>
                <a:gd name="T1" fmla="*/ 6725001 h 6867600"/>
                <a:gd name="T2" fmla="*/ 0 w 7615083"/>
                <a:gd name="T3" fmla="*/ 6725001 h 6867600"/>
                <a:gd name="T4" fmla="*/ 0 w 7615083"/>
                <a:gd name="T5" fmla="*/ 0 h 6867600"/>
                <a:gd name="T6" fmla="*/ 7456961 w 7615083"/>
                <a:gd name="T7" fmla="*/ 0 h 6867600"/>
                <a:gd name="T8" fmla="*/ 5141360 w 7615083"/>
                <a:gd name="T9" fmla="*/ 6725001 h 6867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15083" h="6867600">
                  <a:moveTo>
                    <a:pt x="5250379" y="6867600"/>
                  </a:moveTo>
                  <a:lnTo>
                    <a:pt x="0" y="6867600"/>
                  </a:lnTo>
                  <a:lnTo>
                    <a:pt x="0" y="0"/>
                  </a:lnTo>
                  <a:lnTo>
                    <a:pt x="7615083" y="0"/>
                  </a:lnTo>
                  <a:lnTo>
                    <a:pt x="5250379" y="6867600"/>
                  </a:lnTo>
                  <a:close/>
                </a:path>
              </a:pathLst>
            </a:custGeom>
            <a:solidFill>
              <a:schemeClr val="tx1"/>
            </a:solidFill>
            <a:ln>
              <a:noFill/>
            </a:ln>
          </p:spPr>
          <p:txBody>
            <a:bodyPr/>
            <a:lstStyle/>
            <a:p>
              <a:pPr>
                <a:defRPr/>
              </a:pPr>
              <a:endParaRPr lang="en-GB" sz="1013"/>
            </a:p>
          </p:txBody>
        </p:sp>
      </p:grpSp>
      <p:pic>
        <p:nvPicPr>
          <p:cNvPr id="27" name="KennedyLSLogo" hidden="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7964489" y="4787504"/>
            <a:ext cx="860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KennedyCMKLogo" hidden="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6176" y="4879183"/>
            <a:ext cx="1330325" cy="17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TuliLogo" hidden="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7966076" y="4889897"/>
            <a:ext cx="860425" cy="14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KennedyLogo"/>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gray">
          <a:xfrm>
            <a:off x="7964489" y="4875610"/>
            <a:ext cx="860425" cy="179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tsLYN"/>
          <p:cNvSpPr/>
          <p:nvPr/>
        </p:nvSpPr>
        <p:spPr bwMode="gray">
          <a:xfrm>
            <a:off x="0" y="0"/>
            <a:ext cx="0" cy="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r>
              <a:rPr lang="en-GB" sz="1013" dirty="0"/>
              <a:t>Section Header Black</a:t>
            </a:r>
          </a:p>
        </p:txBody>
      </p:sp>
      <p:sp>
        <p:nvSpPr>
          <p:cNvPr id="95" name="SectionDivImage"/>
          <p:cNvSpPr>
            <a:spLocks noGrp="1"/>
          </p:cNvSpPr>
          <p:nvPr>
            <p:ph type="pic" sz="quarter" idx="11"/>
          </p:nvPr>
        </p:nvSpPr>
        <p:spPr bwMode="gray">
          <a:xfrm>
            <a:off x="1" y="0"/>
            <a:ext cx="4154366" cy="5143500"/>
          </a:xfrm>
          <a:custGeom>
            <a:avLst/>
            <a:gdLst>
              <a:gd name="connsiteX0" fmla="*/ 0 w 4500563"/>
              <a:gd name="connsiteY0" fmla="*/ 6858000 h 6858000"/>
              <a:gd name="connsiteX1" fmla="*/ 0 w 4500563"/>
              <a:gd name="connsiteY1" fmla="*/ 0 h 6858000"/>
              <a:gd name="connsiteX2" fmla="*/ 4500563 w 4500563"/>
              <a:gd name="connsiteY2" fmla="*/ 0 h 6858000"/>
              <a:gd name="connsiteX3" fmla="*/ 4500563 w 4500563"/>
              <a:gd name="connsiteY3" fmla="*/ 6858000 h 6858000"/>
              <a:gd name="connsiteX4" fmla="*/ 0 w 4500563"/>
              <a:gd name="connsiteY4" fmla="*/ 6858000 h 6858000"/>
              <a:gd name="connsiteX0" fmla="*/ 0 w 4500563"/>
              <a:gd name="connsiteY0" fmla="*/ 6858000 h 6858000"/>
              <a:gd name="connsiteX1" fmla="*/ 0 w 4500563"/>
              <a:gd name="connsiteY1" fmla="*/ 0 h 6858000"/>
              <a:gd name="connsiteX2" fmla="*/ 4500563 w 4500563"/>
              <a:gd name="connsiteY2" fmla="*/ 0 h 6858000"/>
              <a:gd name="connsiteX3" fmla="*/ 2447476 w 4500563"/>
              <a:gd name="connsiteY3" fmla="*/ 6858000 h 6858000"/>
              <a:gd name="connsiteX4" fmla="*/ 0 w 4500563"/>
              <a:gd name="connsiteY4" fmla="*/ 6858000 h 6858000"/>
              <a:gd name="connsiteX0" fmla="*/ 0 w 4500563"/>
              <a:gd name="connsiteY0" fmla="*/ 6858000 h 6858000"/>
              <a:gd name="connsiteX1" fmla="*/ 0 w 4500563"/>
              <a:gd name="connsiteY1" fmla="*/ 0 h 6858000"/>
              <a:gd name="connsiteX2" fmla="*/ 4500563 w 4500563"/>
              <a:gd name="connsiteY2" fmla="*/ 0 h 6858000"/>
              <a:gd name="connsiteX3" fmla="*/ 2197310 w 4500563"/>
              <a:gd name="connsiteY3" fmla="*/ 6858000 h 6858000"/>
              <a:gd name="connsiteX4" fmla="*/ 0 w 4500563"/>
              <a:gd name="connsiteY4" fmla="*/ 6858000 h 6858000"/>
              <a:gd name="connsiteX0" fmla="*/ 0 w 4500563"/>
              <a:gd name="connsiteY0" fmla="*/ 6858000 h 6866627"/>
              <a:gd name="connsiteX1" fmla="*/ 0 w 4500563"/>
              <a:gd name="connsiteY1" fmla="*/ 0 h 6866627"/>
              <a:gd name="connsiteX2" fmla="*/ 4500563 w 4500563"/>
              <a:gd name="connsiteY2" fmla="*/ 0 h 6866627"/>
              <a:gd name="connsiteX3" fmla="*/ 2076541 w 4500563"/>
              <a:gd name="connsiteY3" fmla="*/ 6866627 h 6866627"/>
              <a:gd name="connsiteX4" fmla="*/ 0 w 4500563"/>
              <a:gd name="connsiteY4" fmla="*/ 6858000 h 6866627"/>
              <a:gd name="connsiteX0" fmla="*/ 0 w 4500563"/>
              <a:gd name="connsiteY0" fmla="*/ 6858000 h 6875253"/>
              <a:gd name="connsiteX1" fmla="*/ 0 w 4500563"/>
              <a:gd name="connsiteY1" fmla="*/ 0 h 6875253"/>
              <a:gd name="connsiteX2" fmla="*/ 4500563 w 4500563"/>
              <a:gd name="connsiteY2" fmla="*/ 0 h 6875253"/>
              <a:gd name="connsiteX3" fmla="*/ 2067915 w 4500563"/>
              <a:gd name="connsiteY3" fmla="*/ 6875253 h 6875253"/>
              <a:gd name="connsiteX4" fmla="*/ 0 w 4500563"/>
              <a:gd name="connsiteY4" fmla="*/ 6858000 h 6875253"/>
              <a:gd name="connsiteX0" fmla="*/ 0 w 4500563"/>
              <a:gd name="connsiteY0" fmla="*/ 6858000 h 6860965"/>
              <a:gd name="connsiteX1" fmla="*/ 0 w 4500563"/>
              <a:gd name="connsiteY1" fmla="*/ 0 h 6860965"/>
              <a:gd name="connsiteX2" fmla="*/ 4500563 w 4500563"/>
              <a:gd name="connsiteY2" fmla="*/ 0 h 6860965"/>
              <a:gd name="connsiteX3" fmla="*/ 2079822 w 4500563"/>
              <a:gd name="connsiteY3" fmla="*/ 6860965 h 6860965"/>
              <a:gd name="connsiteX4" fmla="*/ 0 w 4500563"/>
              <a:gd name="connsiteY4" fmla="*/ 6858000 h 6860965"/>
              <a:gd name="connsiteX0" fmla="*/ 0 w 4500563"/>
              <a:gd name="connsiteY0" fmla="*/ 6858000 h 6860965"/>
              <a:gd name="connsiteX1" fmla="*/ 0 w 4500563"/>
              <a:gd name="connsiteY1" fmla="*/ 0 h 6860965"/>
              <a:gd name="connsiteX2" fmla="*/ 4500563 w 4500563"/>
              <a:gd name="connsiteY2" fmla="*/ 0 h 6860965"/>
              <a:gd name="connsiteX3" fmla="*/ 2084584 w 4500563"/>
              <a:gd name="connsiteY3" fmla="*/ 6860965 h 6860965"/>
              <a:gd name="connsiteX4" fmla="*/ 0 w 4500563"/>
              <a:gd name="connsiteY4" fmla="*/ 6858000 h 6860965"/>
              <a:gd name="connsiteX0" fmla="*/ 0 w 4500563"/>
              <a:gd name="connsiteY0" fmla="*/ 6858000 h 6858584"/>
              <a:gd name="connsiteX1" fmla="*/ 0 w 4500563"/>
              <a:gd name="connsiteY1" fmla="*/ 0 h 6858584"/>
              <a:gd name="connsiteX2" fmla="*/ 4500563 w 4500563"/>
              <a:gd name="connsiteY2" fmla="*/ 0 h 6858584"/>
              <a:gd name="connsiteX3" fmla="*/ 2091728 w 4500563"/>
              <a:gd name="connsiteY3" fmla="*/ 6858584 h 6858584"/>
              <a:gd name="connsiteX4" fmla="*/ 0 w 4500563"/>
              <a:gd name="connsiteY4" fmla="*/ 6858000 h 6858584"/>
              <a:gd name="connsiteX0" fmla="*/ 0 w 4500563"/>
              <a:gd name="connsiteY0" fmla="*/ 6858000 h 6858584"/>
              <a:gd name="connsiteX1" fmla="*/ 0 w 4500563"/>
              <a:gd name="connsiteY1" fmla="*/ 0 h 6858584"/>
              <a:gd name="connsiteX2" fmla="*/ 4500563 w 4500563"/>
              <a:gd name="connsiteY2" fmla="*/ 0 h 6858584"/>
              <a:gd name="connsiteX3" fmla="*/ 2084584 w 4500563"/>
              <a:gd name="connsiteY3" fmla="*/ 6858584 h 6858584"/>
              <a:gd name="connsiteX4" fmla="*/ 0 w 4500563"/>
              <a:gd name="connsiteY4" fmla="*/ 6858000 h 6858584"/>
              <a:gd name="connsiteX0" fmla="*/ 0 w 4500563"/>
              <a:gd name="connsiteY0" fmla="*/ 6858000 h 6858000"/>
              <a:gd name="connsiteX1" fmla="*/ 0 w 4500563"/>
              <a:gd name="connsiteY1" fmla="*/ 0 h 6858000"/>
              <a:gd name="connsiteX2" fmla="*/ 4500563 w 4500563"/>
              <a:gd name="connsiteY2" fmla="*/ 0 h 6858000"/>
              <a:gd name="connsiteX3" fmla="*/ 2151259 w 4500563"/>
              <a:gd name="connsiteY3" fmla="*/ 6849059 h 6858000"/>
              <a:gd name="connsiteX4" fmla="*/ 0 w 450056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0563" h="6858000">
                <a:moveTo>
                  <a:pt x="0" y="6858000"/>
                </a:moveTo>
                <a:lnTo>
                  <a:pt x="0" y="0"/>
                </a:lnTo>
                <a:lnTo>
                  <a:pt x="4500563" y="0"/>
                </a:lnTo>
                <a:lnTo>
                  <a:pt x="2151259" y="6849059"/>
                </a:lnTo>
                <a:lnTo>
                  <a:pt x="0" y="6858000"/>
                </a:lnTo>
                <a:close/>
              </a:path>
            </a:pathLst>
          </a:custGeom>
          <a:noFill/>
        </p:spPr>
        <p:txBody>
          <a:bodyPr/>
          <a:lstStyle>
            <a:lvl1pPr>
              <a:defRPr/>
            </a:lvl1pPr>
          </a:lstStyle>
          <a:p>
            <a:pPr lvl="0"/>
            <a:r>
              <a:rPr lang="en-US" noProof="0"/>
              <a:t>Click icon to add picture</a:t>
            </a:r>
            <a:endParaRPr lang="en-GB" noProof="0" dirty="0"/>
          </a:p>
        </p:txBody>
      </p:sp>
      <p:sp>
        <p:nvSpPr>
          <p:cNvPr id="16" name="Title 1"/>
          <p:cNvSpPr>
            <a:spLocks noGrp="1"/>
          </p:cNvSpPr>
          <p:nvPr>
            <p:ph type="title"/>
          </p:nvPr>
        </p:nvSpPr>
        <p:spPr bwMode="gray">
          <a:xfrm>
            <a:off x="3840841" y="1979414"/>
            <a:ext cx="4984616" cy="297000"/>
          </a:xfrm>
        </p:spPr>
        <p:txBody>
          <a:bodyPr anchor="b">
            <a:noAutofit/>
          </a:bodyPr>
          <a:lstStyle>
            <a:lvl1pPr algn="r">
              <a:defRPr sz="1350" b="1" cap="all" baseline="0">
                <a:solidFill>
                  <a:schemeClr val="bg1"/>
                </a:solidFill>
              </a:defRPr>
            </a:lvl1pPr>
          </a:lstStyle>
          <a:p>
            <a:r>
              <a:rPr lang="en-US" noProof="0"/>
              <a:t>Click to edit Master title style</a:t>
            </a:r>
            <a:endParaRPr lang="en-GB" noProof="0" dirty="0"/>
          </a:p>
        </p:txBody>
      </p:sp>
      <p:sp>
        <p:nvSpPr>
          <p:cNvPr id="17" name="Text Placeholder 2"/>
          <p:cNvSpPr>
            <a:spLocks noGrp="1"/>
          </p:cNvSpPr>
          <p:nvPr>
            <p:ph type="body" idx="1"/>
          </p:nvPr>
        </p:nvSpPr>
        <p:spPr bwMode="gray">
          <a:xfrm>
            <a:off x="3840841" y="2303505"/>
            <a:ext cx="4984616" cy="1134000"/>
          </a:xfrm>
        </p:spPr>
        <p:txBody>
          <a:bodyPr/>
          <a:lstStyle>
            <a:lvl1pPr marL="0" indent="0" algn="r">
              <a:buNone/>
              <a:defRPr sz="900">
                <a:solidFill>
                  <a:schemeClr val="bg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19933170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6" name="ctsLYN"/>
          <p:cNvSpPr/>
          <p:nvPr/>
        </p:nvSpPr>
        <p:spPr bwMode="gray">
          <a:xfrm>
            <a:off x="0" y="0"/>
            <a:ext cx="0" cy="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r>
              <a:rPr lang="en-GB" sz="1013" dirty="0"/>
              <a:t>Two Content</a:t>
            </a:r>
          </a:p>
        </p:txBody>
      </p:sp>
      <p:sp>
        <p:nvSpPr>
          <p:cNvPr id="2" name="Title 1"/>
          <p:cNvSpPr>
            <a:spLocks noGrp="1"/>
          </p:cNvSpPr>
          <p:nvPr>
            <p:ph type="title"/>
          </p:nvPr>
        </p:nvSpPr>
        <p:spPr bwMode="gray">
          <a:xfrm>
            <a:off x="517397" y="465538"/>
            <a:ext cx="8108308" cy="323849"/>
          </a:xfrm>
        </p:spPr>
        <p:txBody>
          <a:bodyPr>
            <a:noAutofit/>
          </a:bodyPr>
          <a:lstStyle>
            <a:lvl1pPr>
              <a:defRPr baseline="0"/>
            </a:lvl1pPr>
          </a:lstStyle>
          <a:p>
            <a:r>
              <a:rPr lang="en-US" noProof="0"/>
              <a:t>Click to edit Master title style</a:t>
            </a:r>
            <a:endParaRPr lang="en-GB" noProof="0" dirty="0"/>
          </a:p>
        </p:txBody>
      </p:sp>
      <p:sp>
        <p:nvSpPr>
          <p:cNvPr id="3" name="Content Placeholder 2"/>
          <p:cNvSpPr>
            <a:spLocks noGrp="1"/>
          </p:cNvSpPr>
          <p:nvPr>
            <p:ph sz="half" idx="1"/>
          </p:nvPr>
        </p:nvSpPr>
        <p:spPr bwMode="gray">
          <a:xfrm>
            <a:off x="519595" y="1169071"/>
            <a:ext cx="3987692" cy="3348037"/>
          </a:xfrm>
        </p:spPr>
        <p:txBody>
          <a:bodyPr/>
          <a:lstStyle>
            <a:lvl1pPr marL="0" marR="0" indent="0" algn="l" defTabSz="514350" rtl="0" eaLnBrk="1" fontAlgn="auto" latinLnBrk="0" hangingPunct="1">
              <a:lnSpc>
                <a:spcPct val="100000"/>
              </a:lnSpc>
              <a:spcBef>
                <a:spcPts val="338"/>
              </a:spcBef>
              <a:spcAft>
                <a:spcPts val="0"/>
              </a:spcAft>
              <a:buClrTx/>
              <a:buSzTx/>
              <a:buFont typeface="Arial" panose="020B0604020202020204" pitchFamily="34" charset="0"/>
              <a:buNone/>
              <a:tabLst/>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bwMode="gray">
          <a:xfrm>
            <a:off x="4638013" y="1169071"/>
            <a:ext cx="3987692" cy="3348037"/>
          </a:xfrm>
        </p:spPr>
        <p:txBody>
          <a:bodyPr/>
          <a:lstStyle>
            <a:lvl1pPr marL="0" marR="0" indent="0" algn="l" defTabSz="514350" rtl="0" eaLnBrk="1" fontAlgn="auto" latinLnBrk="0" hangingPunct="1">
              <a:lnSpc>
                <a:spcPct val="100000"/>
              </a:lnSpc>
              <a:spcBef>
                <a:spcPts val="338"/>
              </a:spcBef>
              <a:spcAft>
                <a:spcPts val="0"/>
              </a:spcAft>
              <a:buClrTx/>
              <a:buSzTx/>
              <a:buFont typeface="Arial" panose="020B0604020202020204" pitchFamily="34" charset="0"/>
              <a:buNone/>
              <a:tabLst/>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Text Placeholder 6"/>
          <p:cNvSpPr>
            <a:spLocks noGrp="1"/>
          </p:cNvSpPr>
          <p:nvPr>
            <p:ph type="body" sz="quarter" idx="10"/>
          </p:nvPr>
        </p:nvSpPr>
        <p:spPr>
          <a:xfrm>
            <a:off x="519421" y="789386"/>
            <a:ext cx="8109439" cy="173124"/>
          </a:xfrm>
          <a:noFill/>
        </p:spPr>
        <p:txBody>
          <a:bodyPr wrap="square">
            <a:spAutoFit/>
          </a:bodyPr>
          <a:lstStyle>
            <a:lvl1pPr marL="0" marR="0" indent="0" algn="l" defTabSz="514350" rtl="0" eaLnBrk="1" fontAlgn="auto" latinLnBrk="0" hangingPunct="1">
              <a:lnSpc>
                <a:spcPct val="100000"/>
              </a:lnSpc>
              <a:spcBef>
                <a:spcPts val="338"/>
              </a:spcBef>
              <a:spcAft>
                <a:spcPts val="0"/>
              </a:spcAft>
              <a:buClrTx/>
              <a:buSzTx/>
              <a:buFont typeface="Arial" panose="020B0604020202020204" pitchFamily="34" charset="0"/>
              <a:buNone/>
              <a:tabLst/>
              <a:defRPr lang="da-DK" b="1" dirty="0">
                <a:solidFill>
                  <a:srgbClr val="7F7F7F"/>
                </a:solidFill>
              </a:defRPr>
            </a:lvl1pPr>
          </a:lstStyle>
          <a:p>
            <a:pPr lvl="0"/>
            <a:r>
              <a:rPr lang="en-US"/>
              <a:t>Click to edit Master text styles</a:t>
            </a:r>
          </a:p>
        </p:txBody>
      </p:sp>
    </p:spTree>
    <p:extLst>
      <p:ext uri="{BB962C8B-B14F-4D97-AF65-F5344CB8AC3E}">
        <p14:creationId xmlns:p14="http://schemas.microsoft.com/office/powerpoint/2010/main" val="21547731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Two Thirds and One Third">
    <p:spTree>
      <p:nvGrpSpPr>
        <p:cNvPr id="1" name=""/>
        <p:cNvGrpSpPr/>
        <p:nvPr/>
      </p:nvGrpSpPr>
      <p:grpSpPr>
        <a:xfrm>
          <a:off x="0" y="0"/>
          <a:ext cx="0" cy="0"/>
          <a:chOff x="0" y="0"/>
          <a:chExt cx="0" cy="0"/>
        </a:xfrm>
      </p:grpSpPr>
      <p:sp>
        <p:nvSpPr>
          <p:cNvPr id="8" name="ctsLYN"/>
          <p:cNvSpPr/>
          <p:nvPr/>
        </p:nvSpPr>
        <p:spPr bwMode="gray">
          <a:xfrm>
            <a:off x="0" y="0"/>
            <a:ext cx="0" cy="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r>
              <a:rPr lang="en-GB" sz="1013" dirty="0"/>
              <a:t>Two Thirds and One Third</a:t>
            </a:r>
          </a:p>
        </p:txBody>
      </p:sp>
      <p:sp>
        <p:nvSpPr>
          <p:cNvPr id="3" name="Content Placeholder 2"/>
          <p:cNvSpPr>
            <a:spLocks noGrp="1"/>
          </p:cNvSpPr>
          <p:nvPr>
            <p:ph sz="half" idx="1"/>
          </p:nvPr>
        </p:nvSpPr>
        <p:spPr bwMode="gray">
          <a:xfrm>
            <a:off x="519595" y="1169071"/>
            <a:ext cx="5360123" cy="3348037"/>
          </a:xfrm>
        </p:spPr>
        <p:txBody>
          <a:bodyPr/>
          <a:lstStyle>
            <a:lvl1pPr marL="0" marR="0" indent="0" algn="l" defTabSz="514350" rtl="0" eaLnBrk="1" fontAlgn="auto" latinLnBrk="0" hangingPunct="1">
              <a:lnSpc>
                <a:spcPct val="100000"/>
              </a:lnSpc>
              <a:spcBef>
                <a:spcPts val="338"/>
              </a:spcBef>
              <a:spcAft>
                <a:spcPts val="0"/>
              </a:spcAft>
              <a:buClrTx/>
              <a:buSzTx/>
              <a:buFont typeface="Arial" panose="020B0604020202020204" pitchFamily="34" charset="0"/>
              <a:buNone/>
              <a:tabLst/>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bwMode="gray">
          <a:xfrm>
            <a:off x="6015790" y="1169071"/>
            <a:ext cx="2611939" cy="3348037"/>
          </a:xfrm>
        </p:spPr>
        <p:txBody>
          <a:bodyPr/>
          <a:lstStyle>
            <a:lvl1pPr marL="0" marR="0" indent="0" algn="l" defTabSz="514350" rtl="0" eaLnBrk="1" fontAlgn="auto" latinLnBrk="0" hangingPunct="1">
              <a:lnSpc>
                <a:spcPct val="100000"/>
              </a:lnSpc>
              <a:spcBef>
                <a:spcPts val="338"/>
              </a:spcBef>
              <a:spcAft>
                <a:spcPts val="0"/>
              </a:spcAft>
              <a:buClrTx/>
              <a:buSzTx/>
              <a:buFont typeface="Arial" panose="020B0604020202020204" pitchFamily="34" charset="0"/>
              <a:buNone/>
              <a:tabLst/>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Title 5"/>
          <p:cNvSpPr>
            <a:spLocks noGrp="1"/>
          </p:cNvSpPr>
          <p:nvPr>
            <p:ph type="title"/>
          </p:nvPr>
        </p:nvSpPr>
        <p:spPr bwMode="gray">
          <a:xfrm>
            <a:off x="519420" y="467324"/>
            <a:ext cx="8108308" cy="323849"/>
          </a:xfrm>
        </p:spPr>
        <p:txBody>
          <a:bodyPr/>
          <a:lstStyle>
            <a:lvl1pPr>
              <a:defRPr/>
            </a:lvl1pPr>
          </a:lstStyle>
          <a:p>
            <a:r>
              <a:rPr lang="en-US" noProof="0"/>
              <a:t>Click to edit Master title style</a:t>
            </a:r>
            <a:endParaRPr lang="en-GB" noProof="0" dirty="0"/>
          </a:p>
        </p:txBody>
      </p:sp>
      <p:sp>
        <p:nvSpPr>
          <p:cNvPr id="7" name="Text Placeholder 6"/>
          <p:cNvSpPr>
            <a:spLocks noGrp="1"/>
          </p:cNvSpPr>
          <p:nvPr>
            <p:ph type="body" sz="quarter" idx="10"/>
          </p:nvPr>
        </p:nvSpPr>
        <p:spPr>
          <a:xfrm>
            <a:off x="519421" y="789386"/>
            <a:ext cx="8109439" cy="173124"/>
          </a:xfrm>
          <a:noFill/>
        </p:spPr>
        <p:txBody>
          <a:bodyPr wrap="square">
            <a:spAutoFit/>
          </a:bodyPr>
          <a:lstStyle>
            <a:lvl1pPr marL="0" marR="0" indent="0" algn="l" defTabSz="514350" rtl="0" eaLnBrk="1" fontAlgn="auto" latinLnBrk="0" hangingPunct="1">
              <a:lnSpc>
                <a:spcPct val="100000"/>
              </a:lnSpc>
              <a:spcBef>
                <a:spcPts val="338"/>
              </a:spcBef>
              <a:spcAft>
                <a:spcPts val="0"/>
              </a:spcAft>
              <a:buClrTx/>
              <a:buSzTx/>
              <a:buFont typeface="Arial" panose="020B0604020202020204" pitchFamily="34" charset="0"/>
              <a:buNone/>
              <a:tabLst/>
              <a:defRPr lang="da-DK" b="1" dirty="0">
                <a:solidFill>
                  <a:srgbClr val="7F7F7F"/>
                </a:solidFill>
              </a:defRPr>
            </a:lvl1pPr>
          </a:lstStyle>
          <a:p>
            <a:pPr lvl="0"/>
            <a:r>
              <a:rPr lang="en-US"/>
              <a:t>Click to edit Master text styles</a:t>
            </a:r>
          </a:p>
        </p:txBody>
      </p:sp>
    </p:spTree>
    <p:extLst>
      <p:ext uri="{BB962C8B-B14F-4D97-AF65-F5344CB8AC3E}">
        <p14:creationId xmlns:p14="http://schemas.microsoft.com/office/powerpoint/2010/main" val="12344120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One Thirds">
    <p:spTree>
      <p:nvGrpSpPr>
        <p:cNvPr id="1" name=""/>
        <p:cNvGrpSpPr/>
        <p:nvPr/>
      </p:nvGrpSpPr>
      <p:grpSpPr>
        <a:xfrm>
          <a:off x="0" y="0"/>
          <a:ext cx="0" cy="0"/>
          <a:chOff x="0" y="0"/>
          <a:chExt cx="0" cy="0"/>
        </a:xfrm>
      </p:grpSpPr>
      <p:sp>
        <p:nvSpPr>
          <p:cNvPr id="9" name="ctsLYN"/>
          <p:cNvSpPr/>
          <p:nvPr/>
        </p:nvSpPr>
        <p:spPr bwMode="gray">
          <a:xfrm>
            <a:off x="0" y="0"/>
            <a:ext cx="0" cy="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r>
              <a:rPr lang="en-GB" sz="1013" dirty="0"/>
              <a:t>One Thirds</a:t>
            </a:r>
          </a:p>
        </p:txBody>
      </p:sp>
      <p:sp>
        <p:nvSpPr>
          <p:cNvPr id="3" name="Content Placeholder 2"/>
          <p:cNvSpPr>
            <a:spLocks noGrp="1"/>
          </p:cNvSpPr>
          <p:nvPr>
            <p:ph sz="half" idx="1"/>
          </p:nvPr>
        </p:nvSpPr>
        <p:spPr bwMode="gray">
          <a:xfrm>
            <a:off x="519595" y="1169071"/>
            <a:ext cx="2611939" cy="3348037"/>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bwMode="gray">
          <a:xfrm>
            <a:off x="3267693" y="1169071"/>
            <a:ext cx="2611939" cy="3348037"/>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Content Placeholder 2"/>
          <p:cNvSpPr>
            <a:spLocks noGrp="1"/>
          </p:cNvSpPr>
          <p:nvPr>
            <p:ph sz="half" idx="10"/>
          </p:nvPr>
        </p:nvSpPr>
        <p:spPr bwMode="gray">
          <a:xfrm>
            <a:off x="6015790" y="1169071"/>
            <a:ext cx="2611939" cy="3348037"/>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Title 6"/>
          <p:cNvSpPr>
            <a:spLocks noGrp="1"/>
          </p:cNvSpPr>
          <p:nvPr>
            <p:ph type="title"/>
          </p:nvPr>
        </p:nvSpPr>
        <p:spPr bwMode="gray">
          <a:xfrm>
            <a:off x="519420" y="467324"/>
            <a:ext cx="8108308" cy="323849"/>
          </a:xfrm>
        </p:spPr>
        <p:txBody>
          <a:bodyPr/>
          <a:lstStyle>
            <a:lvl1pPr>
              <a:defRPr baseline="0"/>
            </a:lvl1pPr>
          </a:lstStyle>
          <a:p>
            <a:r>
              <a:rPr lang="en-US" noProof="0"/>
              <a:t>Click to edit Master title style</a:t>
            </a:r>
            <a:endParaRPr lang="en-GB" noProof="0" dirty="0"/>
          </a:p>
        </p:txBody>
      </p:sp>
      <p:sp>
        <p:nvSpPr>
          <p:cNvPr id="8" name="Text Placeholder 6"/>
          <p:cNvSpPr>
            <a:spLocks noGrp="1"/>
          </p:cNvSpPr>
          <p:nvPr>
            <p:ph type="body" sz="quarter" idx="11"/>
          </p:nvPr>
        </p:nvSpPr>
        <p:spPr>
          <a:xfrm>
            <a:off x="519421" y="789386"/>
            <a:ext cx="8109439" cy="173124"/>
          </a:xfrm>
          <a:noFill/>
        </p:spPr>
        <p:txBody>
          <a:bodyPr wrap="square">
            <a:spAutoFit/>
          </a:bodyPr>
          <a:lstStyle>
            <a:lvl1pPr marL="0" marR="0" indent="0" algn="l" defTabSz="514350" rtl="0" eaLnBrk="1" fontAlgn="auto" latinLnBrk="0" hangingPunct="1">
              <a:lnSpc>
                <a:spcPct val="100000"/>
              </a:lnSpc>
              <a:spcBef>
                <a:spcPts val="338"/>
              </a:spcBef>
              <a:spcAft>
                <a:spcPts val="0"/>
              </a:spcAft>
              <a:buClrTx/>
              <a:buSzTx/>
              <a:buFont typeface="Arial" panose="020B0604020202020204" pitchFamily="34" charset="0"/>
              <a:buNone/>
              <a:tabLst/>
              <a:defRPr lang="da-DK" b="1" dirty="0">
                <a:solidFill>
                  <a:srgbClr val="7F7F7F"/>
                </a:solidFill>
              </a:defRPr>
            </a:lvl1pPr>
          </a:lstStyle>
          <a:p>
            <a:pPr lvl="0"/>
            <a:r>
              <a:rPr lang="en-US"/>
              <a:t>Click to edit Master text styles</a:t>
            </a:r>
          </a:p>
        </p:txBody>
      </p:sp>
    </p:spTree>
    <p:extLst>
      <p:ext uri="{BB962C8B-B14F-4D97-AF65-F5344CB8AC3E}">
        <p14:creationId xmlns:p14="http://schemas.microsoft.com/office/powerpoint/2010/main" val="38488229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Four Content">
    <p:spTree>
      <p:nvGrpSpPr>
        <p:cNvPr id="1" name=""/>
        <p:cNvGrpSpPr/>
        <p:nvPr/>
      </p:nvGrpSpPr>
      <p:grpSpPr>
        <a:xfrm>
          <a:off x="0" y="0"/>
          <a:ext cx="0" cy="0"/>
          <a:chOff x="0" y="0"/>
          <a:chExt cx="0" cy="0"/>
        </a:xfrm>
      </p:grpSpPr>
      <p:sp>
        <p:nvSpPr>
          <p:cNvPr id="10" name="ctsLYN"/>
          <p:cNvSpPr/>
          <p:nvPr/>
        </p:nvSpPr>
        <p:spPr bwMode="gray">
          <a:xfrm>
            <a:off x="0" y="0"/>
            <a:ext cx="0" cy="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r>
              <a:rPr lang="en-GB" sz="1013" dirty="0"/>
              <a:t>Four Content</a:t>
            </a:r>
          </a:p>
        </p:txBody>
      </p:sp>
      <p:sp>
        <p:nvSpPr>
          <p:cNvPr id="3" name="Content Placeholder 2"/>
          <p:cNvSpPr>
            <a:spLocks noGrp="1"/>
          </p:cNvSpPr>
          <p:nvPr>
            <p:ph sz="half" idx="1"/>
          </p:nvPr>
        </p:nvSpPr>
        <p:spPr bwMode="gray">
          <a:xfrm>
            <a:off x="519595" y="1169069"/>
            <a:ext cx="3987692" cy="1620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bwMode="gray">
          <a:xfrm>
            <a:off x="4641226" y="1169069"/>
            <a:ext cx="3987692" cy="1620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Content Placeholder 2"/>
          <p:cNvSpPr>
            <a:spLocks noGrp="1"/>
          </p:cNvSpPr>
          <p:nvPr>
            <p:ph sz="half" idx="10"/>
          </p:nvPr>
        </p:nvSpPr>
        <p:spPr bwMode="gray">
          <a:xfrm>
            <a:off x="519595" y="2897069"/>
            <a:ext cx="3987692" cy="1620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3"/>
          <p:cNvSpPr>
            <a:spLocks noGrp="1"/>
          </p:cNvSpPr>
          <p:nvPr>
            <p:ph sz="half" idx="11"/>
          </p:nvPr>
        </p:nvSpPr>
        <p:spPr bwMode="gray">
          <a:xfrm>
            <a:off x="4641226" y="2897069"/>
            <a:ext cx="3987692" cy="1620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itle 7"/>
          <p:cNvSpPr>
            <a:spLocks noGrp="1"/>
          </p:cNvSpPr>
          <p:nvPr>
            <p:ph type="title"/>
          </p:nvPr>
        </p:nvSpPr>
        <p:spPr bwMode="gray"/>
        <p:txBody>
          <a:bodyPr/>
          <a:lstStyle>
            <a:lvl1pPr>
              <a:defRPr/>
            </a:lvl1pPr>
          </a:lstStyle>
          <a:p>
            <a:r>
              <a:rPr lang="en-US" noProof="0"/>
              <a:t>Click to edit Master title style</a:t>
            </a:r>
            <a:endParaRPr lang="en-GB" noProof="0" dirty="0"/>
          </a:p>
        </p:txBody>
      </p:sp>
      <p:sp>
        <p:nvSpPr>
          <p:cNvPr id="9" name="Text Placeholder 6"/>
          <p:cNvSpPr>
            <a:spLocks noGrp="1"/>
          </p:cNvSpPr>
          <p:nvPr>
            <p:ph type="body" sz="quarter" idx="12"/>
          </p:nvPr>
        </p:nvSpPr>
        <p:spPr>
          <a:xfrm>
            <a:off x="519421" y="789386"/>
            <a:ext cx="8109439" cy="173124"/>
          </a:xfrm>
          <a:noFill/>
        </p:spPr>
        <p:txBody>
          <a:bodyPr wrap="square">
            <a:spAutoFit/>
          </a:bodyPr>
          <a:lstStyle>
            <a:lvl1pPr marL="0" marR="0" indent="0" algn="l" defTabSz="514350" rtl="0" eaLnBrk="1" fontAlgn="auto" latinLnBrk="0" hangingPunct="1">
              <a:lnSpc>
                <a:spcPct val="100000"/>
              </a:lnSpc>
              <a:spcBef>
                <a:spcPts val="338"/>
              </a:spcBef>
              <a:spcAft>
                <a:spcPts val="0"/>
              </a:spcAft>
              <a:buClrTx/>
              <a:buSzTx/>
              <a:buFont typeface="Arial" panose="020B0604020202020204" pitchFamily="34" charset="0"/>
              <a:buNone/>
              <a:tabLst/>
              <a:defRPr lang="da-DK" b="1" dirty="0">
                <a:solidFill>
                  <a:srgbClr val="7F7F7F"/>
                </a:solidFill>
              </a:defRPr>
            </a:lvl1pPr>
          </a:lstStyle>
          <a:p>
            <a:pPr lvl="0"/>
            <a:r>
              <a:rPr lang="en-US"/>
              <a:t>Click to edit Master text styles</a:t>
            </a:r>
          </a:p>
        </p:txBody>
      </p:sp>
    </p:spTree>
    <p:extLst>
      <p:ext uri="{BB962C8B-B14F-4D97-AF65-F5344CB8AC3E}">
        <p14:creationId xmlns:p14="http://schemas.microsoft.com/office/powerpoint/2010/main" val="33207593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Two Content Horizontal">
    <p:spTree>
      <p:nvGrpSpPr>
        <p:cNvPr id="1" name=""/>
        <p:cNvGrpSpPr/>
        <p:nvPr/>
      </p:nvGrpSpPr>
      <p:grpSpPr>
        <a:xfrm>
          <a:off x="0" y="0"/>
          <a:ext cx="0" cy="0"/>
          <a:chOff x="0" y="0"/>
          <a:chExt cx="0" cy="0"/>
        </a:xfrm>
      </p:grpSpPr>
      <p:sp>
        <p:nvSpPr>
          <p:cNvPr id="6" name="ctsLYN"/>
          <p:cNvSpPr/>
          <p:nvPr/>
        </p:nvSpPr>
        <p:spPr bwMode="gray">
          <a:xfrm>
            <a:off x="0" y="0"/>
            <a:ext cx="0" cy="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r>
              <a:rPr lang="en-GB" sz="1013" dirty="0"/>
              <a:t>Two Content Horizontal</a:t>
            </a:r>
          </a:p>
        </p:txBody>
      </p:sp>
      <p:sp>
        <p:nvSpPr>
          <p:cNvPr id="3" name="Content Placeholder 2"/>
          <p:cNvSpPr>
            <a:spLocks noGrp="1"/>
          </p:cNvSpPr>
          <p:nvPr>
            <p:ph sz="half" idx="1"/>
          </p:nvPr>
        </p:nvSpPr>
        <p:spPr bwMode="gray">
          <a:xfrm>
            <a:off x="519595" y="1169071"/>
            <a:ext cx="8108309" cy="1619249"/>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Content Placeholder 2"/>
          <p:cNvSpPr>
            <a:spLocks noGrp="1"/>
          </p:cNvSpPr>
          <p:nvPr>
            <p:ph sz="half" idx="10"/>
          </p:nvPr>
        </p:nvSpPr>
        <p:spPr bwMode="gray">
          <a:xfrm>
            <a:off x="519595" y="2897103"/>
            <a:ext cx="8108309" cy="1613111"/>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itle 3"/>
          <p:cNvSpPr>
            <a:spLocks noGrp="1"/>
          </p:cNvSpPr>
          <p:nvPr>
            <p:ph type="title"/>
          </p:nvPr>
        </p:nvSpPr>
        <p:spPr bwMode="gray"/>
        <p:txBody>
          <a:bodyPr/>
          <a:lstStyle>
            <a:lvl1pPr>
              <a:defRPr/>
            </a:lvl1pPr>
          </a:lstStyle>
          <a:p>
            <a:r>
              <a:rPr lang="en-US" noProof="0"/>
              <a:t>Click to edit Master title style</a:t>
            </a:r>
            <a:endParaRPr lang="en-GB" noProof="0" dirty="0"/>
          </a:p>
        </p:txBody>
      </p:sp>
      <p:sp>
        <p:nvSpPr>
          <p:cNvPr id="7" name="Text Placeholder 6"/>
          <p:cNvSpPr>
            <a:spLocks noGrp="1"/>
          </p:cNvSpPr>
          <p:nvPr>
            <p:ph type="body" sz="quarter" idx="11"/>
          </p:nvPr>
        </p:nvSpPr>
        <p:spPr>
          <a:xfrm>
            <a:off x="519421" y="789386"/>
            <a:ext cx="8109439" cy="173124"/>
          </a:xfrm>
          <a:noFill/>
        </p:spPr>
        <p:txBody>
          <a:bodyPr wrap="square">
            <a:spAutoFit/>
          </a:bodyPr>
          <a:lstStyle>
            <a:lvl1pPr marL="0" marR="0" indent="0" algn="l" defTabSz="514350" rtl="0" eaLnBrk="1" fontAlgn="auto" latinLnBrk="0" hangingPunct="1">
              <a:lnSpc>
                <a:spcPct val="100000"/>
              </a:lnSpc>
              <a:spcBef>
                <a:spcPts val="338"/>
              </a:spcBef>
              <a:spcAft>
                <a:spcPts val="0"/>
              </a:spcAft>
              <a:buClrTx/>
              <a:buSzTx/>
              <a:buFont typeface="Arial" panose="020B0604020202020204" pitchFamily="34" charset="0"/>
              <a:buNone/>
              <a:tabLst/>
              <a:defRPr lang="da-DK" b="1" dirty="0">
                <a:solidFill>
                  <a:srgbClr val="7F7F7F"/>
                </a:solidFill>
              </a:defRPr>
            </a:lvl1pPr>
          </a:lstStyle>
          <a:p>
            <a:pPr lvl="0"/>
            <a:r>
              <a:rPr lang="en-US"/>
              <a:t>Click to edit Master text styles</a:t>
            </a:r>
          </a:p>
        </p:txBody>
      </p:sp>
    </p:spTree>
    <p:extLst>
      <p:ext uri="{BB962C8B-B14F-4D97-AF65-F5344CB8AC3E}">
        <p14:creationId xmlns:p14="http://schemas.microsoft.com/office/powerpoint/2010/main" val="13553320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4" name="ctsLYN" hidden="1"/>
          <p:cNvSpPr/>
          <p:nvPr/>
        </p:nvSpPr>
        <p:spPr>
          <a:xfrm>
            <a:off x="0" y="0"/>
            <a:ext cx="0" cy="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r>
              <a:rPr lang="en-GB" sz="1013"/>
              <a:t>Title Only</a:t>
            </a:r>
          </a:p>
        </p:txBody>
      </p:sp>
      <p:sp>
        <p:nvSpPr>
          <p:cNvPr id="3" name="Title 2"/>
          <p:cNvSpPr>
            <a:spLocks noGrp="1"/>
          </p:cNvSpPr>
          <p:nvPr>
            <p:ph type="title"/>
          </p:nvPr>
        </p:nvSpPr>
        <p:spPr bwMode="gray"/>
        <p:txBody>
          <a:bodyPr/>
          <a:lstStyle>
            <a:lvl1pPr>
              <a:defRPr/>
            </a:lvl1pPr>
          </a:lstStyle>
          <a:p>
            <a:r>
              <a:rPr lang="en-US" noProof="0"/>
              <a:t>Click to edit Master title style</a:t>
            </a:r>
            <a:endParaRPr lang="en-GB" noProof="0" dirty="0"/>
          </a:p>
        </p:txBody>
      </p:sp>
      <p:sp>
        <p:nvSpPr>
          <p:cNvPr id="5" name="Text Placeholder 6"/>
          <p:cNvSpPr>
            <a:spLocks noGrp="1"/>
          </p:cNvSpPr>
          <p:nvPr>
            <p:ph type="body" sz="quarter" idx="10"/>
          </p:nvPr>
        </p:nvSpPr>
        <p:spPr>
          <a:xfrm>
            <a:off x="519421" y="789386"/>
            <a:ext cx="8109439" cy="173124"/>
          </a:xfrm>
          <a:noFill/>
        </p:spPr>
        <p:txBody>
          <a:bodyPr wrap="square">
            <a:spAutoFit/>
          </a:bodyPr>
          <a:lstStyle>
            <a:lvl1pPr marL="0" marR="0" indent="0" algn="l" defTabSz="514350" rtl="0" eaLnBrk="1" fontAlgn="auto" latinLnBrk="0" hangingPunct="1">
              <a:lnSpc>
                <a:spcPct val="100000"/>
              </a:lnSpc>
              <a:spcBef>
                <a:spcPts val="338"/>
              </a:spcBef>
              <a:spcAft>
                <a:spcPts val="0"/>
              </a:spcAft>
              <a:buClrTx/>
              <a:buSzTx/>
              <a:buFont typeface="Arial" panose="020B0604020202020204" pitchFamily="34" charset="0"/>
              <a:buNone/>
              <a:tabLst/>
              <a:defRPr lang="da-DK" b="1" dirty="0">
                <a:solidFill>
                  <a:srgbClr val="7F7F7F"/>
                </a:solidFill>
              </a:defRPr>
            </a:lvl1pPr>
          </a:lstStyle>
          <a:p>
            <a:pPr lvl="0"/>
            <a:r>
              <a:rPr lang="en-US"/>
              <a:t>Click to edit Master text styles</a:t>
            </a:r>
          </a:p>
        </p:txBody>
      </p:sp>
    </p:spTree>
    <p:extLst>
      <p:ext uri="{BB962C8B-B14F-4D97-AF65-F5344CB8AC3E}">
        <p14:creationId xmlns:p14="http://schemas.microsoft.com/office/powerpoint/2010/main" val="31550206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1_End slide">
    <p:spTree>
      <p:nvGrpSpPr>
        <p:cNvPr id="1" name=""/>
        <p:cNvGrpSpPr/>
        <p:nvPr/>
      </p:nvGrpSpPr>
      <p:grpSpPr>
        <a:xfrm>
          <a:off x="0" y="0"/>
          <a:ext cx="0" cy="0"/>
          <a:chOff x="0" y="0"/>
          <a:chExt cx="0" cy="0"/>
        </a:xfrm>
      </p:grpSpPr>
      <p:sp>
        <p:nvSpPr>
          <p:cNvPr id="2" name="Rectangle 1"/>
          <p:cNvSpPr/>
          <p:nvPr/>
        </p:nvSpPr>
        <p:spPr bwMode="gray">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en-GB" sz="1013" dirty="0"/>
          </a:p>
        </p:txBody>
      </p:sp>
      <p:grpSp>
        <p:nvGrpSpPr>
          <p:cNvPr id="3" name="KLSGroup" hidden="1"/>
          <p:cNvGrpSpPr>
            <a:grpSpLocks/>
          </p:cNvGrpSpPr>
          <p:nvPr/>
        </p:nvGrpSpPr>
        <p:grpSpPr bwMode="auto">
          <a:xfrm>
            <a:off x="450851" y="4657726"/>
            <a:ext cx="8375650" cy="384572"/>
            <a:chOff x="488504" y="6210000"/>
            <a:chExt cx="9073009" cy="513195"/>
          </a:xfrm>
        </p:grpSpPr>
        <p:pic>
          <p:nvPicPr>
            <p:cNvPr id="4" name="KennedyLSLogo"/>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8408988" y="6266925"/>
              <a:ext cx="1152525" cy="456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tsWebAddressKLS">
              <a:hlinkClick r:id="rId3"/>
            </p:cNvPr>
            <p:cNvSpPr txBox="1">
              <a:spLocks noChangeArrowheads="1"/>
            </p:cNvSpPr>
            <p:nvPr/>
          </p:nvSpPr>
          <p:spPr bwMode="gray">
            <a:xfrm>
              <a:off x="488504" y="6210000"/>
              <a:ext cx="2153034" cy="352722"/>
            </a:xfrm>
            <a:prstGeom prst="rect">
              <a:avLst/>
            </a:prstGeom>
            <a:noFill/>
            <a:ln>
              <a:noFill/>
            </a:ln>
          </p:spPr>
          <p:txBody>
            <a:bodyPr wrap="none" lIns="0" tIns="0" rIns="0" bIns="0" anchor="ctr"/>
            <a:lstStyle>
              <a:lvl1pPr>
                <a:defRPr sz="2400">
                  <a:solidFill>
                    <a:schemeClr val="tx1"/>
                  </a:solidFill>
                  <a:latin typeface="Trebuchet MS" panose="020B0603020202020204" pitchFamily="34" charset="0"/>
                </a:defRPr>
              </a:lvl1pPr>
              <a:lvl2pPr marL="742950" indent="-285750">
                <a:defRPr sz="2400">
                  <a:solidFill>
                    <a:schemeClr val="tx1"/>
                  </a:solidFill>
                  <a:latin typeface="Trebuchet MS" panose="020B0603020202020204" pitchFamily="34" charset="0"/>
                </a:defRPr>
              </a:lvl2pPr>
              <a:lvl3pPr marL="1143000" indent="-228600">
                <a:defRPr sz="2400">
                  <a:solidFill>
                    <a:schemeClr val="tx1"/>
                  </a:solidFill>
                  <a:latin typeface="Trebuchet MS" panose="020B0603020202020204" pitchFamily="34" charset="0"/>
                </a:defRPr>
              </a:lvl3pPr>
              <a:lvl4pPr marL="1600200" indent="-228600">
                <a:defRPr sz="2400">
                  <a:solidFill>
                    <a:schemeClr val="tx1"/>
                  </a:solidFill>
                  <a:latin typeface="Trebuchet MS" panose="020B0603020202020204" pitchFamily="34" charset="0"/>
                </a:defRPr>
              </a:lvl4pPr>
              <a:lvl5pPr marL="2057400" indent="-228600">
                <a:defRPr sz="2400">
                  <a:solidFill>
                    <a:schemeClr val="tx1"/>
                  </a:solidFill>
                  <a:latin typeface="Trebuchet MS" panose="020B0603020202020204" pitchFamily="34" charset="0"/>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defRPr>
              </a:lvl9pPr>
            </a:lstStyle>
            <a:p>
              <a:pPr eaLnBrk="1" hangingPunct="1">
                <a:buFont typeface="Arial" panose="020B0604020202020204" pitchFamily="34" charset="0"/>
                <a:buNone/>
                <a:defRPr/>
              </a:pPr>
              <a:r>
                <a:rPr lang="en-GB" altLang="en-US" sz="1125">
                  <a:solidFill>
                    <a:schemeClr val="bg1"/>
                  </a:solidFill>
                </a:rPr>
                <a:t>kennedyslaw.com</a:t>
              </a:r>
            </a:p>
          </p:txBody>
        </p:sp>
      </p:grpSp>
      <p:grpSp>
        <p:nvGrpSpPr>
          <p:cNvPr id="6" name="CMKGroup" hidden="1"/>
          <p:cNvGrpSpPr>
            <a:grpSpLocks/>
          </p:cNvGrpSpPr>
          <p:nvPr/>
        </p:nvGrpSpPr>
        <p:grpSpPr bwMode="auto">
          <a:xfrm>
            <a:off x="450851" y="4743451"/>
            <a:ext cx="8372475" cy="273844"/>
            <a:chOff x="488504" y="6324066"/>
            <a:chExt cx="9069264" cy="365482"/>
          </a:xfrm>
        </p:grpSpPr>
        <p:pic>
          <p:nvPicPr>
            <p:cNvPr id="7" name="KennedyCMKLogo"/>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7779" y="6324066"/>
              <a:ext cx="2269989" cy="365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tsWebAddressKennedysCMK">
              <a:hlinkClick r:id="rId3"/>
            </p:cNvPr>
            <p:cNvSpPr txBox="1">
              <a:spLocks noChangeArrowheads="1"/>
            </p:cNvSpPr>
            <p:nvPr/>
          </p:nvSpPr>
          <p:spPr bwMode="gray">
            <a:xfrm>
              <a:off x="488504" y="6333600"/>
              <a:ext cx="2152961" cy="351181"/>
            </a:xfrm>
            <a:prstGeom prst="rect">
              <a:avLst/>
            </a:prstGeom>
            <a:noFill/>
            <a:ln>
              <a:noFill/>
            </a:ln>
          </p:spPr>
          <p:txBody>
            <a:bodyPr wrap="none" lIns="0" tIns="0" rIns="0" bIns="0" anchor="ctr"/>
            <a:lstStyle>
              <a:lvl1pPr>
                <a:defRPr sz="2400">
                  <a:solidFill>
                    <a:schemeClr val="tx1"/>
                  </a:solidFill>
                  <a:latin typeface="Trebuchet MS" panose="020B0603020202020204" pitchFamily="34" charset="0"/>
                </a:defRPr>
              </a:lvl1pPr>
              <a:lvl2pPr marL="742950" indent="-285750">
                <a:defRPr sz="2400">
                  <a:solidFill>
                    <a:schemeClr val="tx1"/>
                  </a:solidFill>
                  <a:latin typeface="Trebuchet MS" panose="020B0603020202020204" pitchFamily="34" charset="0"/>
                </a:defRPr>
              </a:lvl2pPr>
              <a:lvl3pPr marL="1143000" indent="-228600">
                <a:defRPr sz="2400">
                  <a:solidFill>
                    <a:schemeClr val="tx1"/>
                  </a:solidFill>
                  <a:latin typeface="Trebuchet MS" panose="020B0603020202020204" pitchFamily="34" charset="0"/>
                </a:defRPr>
              </a:lvl3pPr>
              <a:lvl4pPr marL="1600200" indent="-228600">
                <a:defRPr sz="2400">
                  <a:solidFill>
                    <a:schemeClr val="tx1"/>
                  </a:solidFill>
                  <a:latin typeface="Trebuchet MS" panose="020B0603020202020204" pitchFamily="34" charset="0"/>
                </a:defRPr>
              </a:lvl4pPr>
              <a:lvl5pPr marL="2057400" indent="-228600">
                <a:defRPr sz="2400">
                  <a:solidFill>
                    <a:schemeClr val="tx1"/>
                  </a:solidFill>
                  <a:latin typeface="Trebuchet MS" panose="020B0603020202020204" pitchFamily="34" charset="0"/>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defRPr>
              </a:lvl9pPr>
            </a:lstStyle>
            <a:p>
              <a:pPr eaLnBrk="1" hangingPunct="1">
                <a:buFont typeface="Arial" panose="020B0604020202020204" pitchFamily="34" charset="0"/>
                <a:buNone/>
                <a:defRPr/>
              </a:pPr>
              <a:r>
                <a:rPr lang="en-GB" altLang="en-US" sz="1125">
                  <a:solidFill>
                    <a:schemeClr val="bg1"/>
                  </a:solidFill>
                </a:rPr>
                <a:t>kennedyslaw.com</a:t>
              </a:r>
            </a:p>
          </p:txBody>
        </p:sp>
      </p:grpSp>
      <p:grpSp>
        <p:nvGrpSpPr>
          <p:cNvPr id="9" name="KennedysGroup"/>
          <p:cNvGrpSpPr>
            <a:grpSpLocks/>
          </p:cNvGrpSpPr>
          <p:nvPr/>
        </p:nvGrpSpPr>
        <p:grpSpPr bwMode="auto">
          <a:xfrm>
            <a:off x="450851" y="4743450"/>
            <a:ext cx="8372475" cy="277416"/>
            <a:chOff x="488504" y="6325206"/>
            <a:chExt cx="9069264" cy="368495"/>
          </a:xfrm>
        </p:grpSpPr>
        <p:pic>
          <p:nvPicPr>
            <p:cNvPr id="10" name="KennedyLogo"/>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gray">
            <a:xfrm>
              <a:off x="8117768" y="6325206"/>
              <a:ext cx="1440000" cy="36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tsWebAddressKennedys">
              <a:hlinkClick r:id="rId3"/>
            </p:cNvPr>
            <p:cNvSpPr txBox="1">
              <a:spLocks noChangeArrowheads="1"/>
            </p:cNvSpPr>
            <p:nvPr/>
          </p:nvSpPr>
          <p:spPr bwMode="gray">
            <a:xfrm>
              <a:off x="488504" y="6333114"/>
              <a:ext cx="2152961" cy="352679"/>
            </a:xfrm>
            <a:prstGeom prst="rect">
              <a:avLst/>
            </a:prstGeom>
            <a:noFill/>
            <a:ln>
              <a:noFill/>
            </a:ln>
          </p:spPr>
          <p:txBody>
            <a:bodyPr wrap="none" lIns="0" tIns="0" rIns="0" bIns="0" anchor="ctr"/>
            <a:lstStyle>
              <a:lvl1pPr>
                <a:defRPr sz="2400">
                  <a:solidFill>
                    <a:schemeClr val="tx1"/>
                  </a:solidFill>
                  <a:latin typeface="Trebuchet MS" panose="020B0603020202020204" pitchFamily="34" charset="0"/>
                </a:defRPr>
              </a:lvl1pPr>
              <a:lvl2pPr marL="742950" indent="-285750">
                <a:defRPr sz="2400">
                  <a:solidFill>
                    <a:schemeClr val="tx1"/>
                  </a:solidFill>
                  <a:latin typeface="Trebuchet MS" panose="020B0603020202020204" pitchFamily="34" charset="0"/>
                </a:defRPr>
              </a:lvl2pPr>
              <a:lvl3pPr marL="1143000" indent="-228600">
                <a:defRPr sz="2400">
                  <a:solidFill>
                    <a:schemeClr val="tx1"/>
                  </a:solidFill>
                  <a:latin typeface="Trebuchet MS" panose="020B0603020202020204" pitchFamily="34" charset="0"/>
                </a:defRPr>
              </a:lvl3pPr>
              <a:lvl4pPr marL="1600200" indent="-228600">
                <a:defRPr sz="2400">
                  <a:solidFill>
                    <a:schemeClr val="tx1"/>
                  </a:solidFill>
                  <a:latin typeface="Trebuchet MS" panose="020B0603020202020204" pitchFamily="34" charset="0"/>
                </a:defRPr>
              </a:lvl4pPr>
              <a:lvl5pPr marL="2057400" indent="-228600">
                <a:defRPr sz="2400">
                  <a:solidFill>
                    <a:schemeClr val="tx1"/>
                  </a:solidFill>
                  <a:latin typeface="Trebuchet MS" panose="020B0603020202020204" pitchFamily="34" charset="0"/>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defRPr>
              </a:lvl9pPr>
            </a:lstStyle>
            <a:p>
              <a:pPr eaLnBrk="1" hangingPunct="1">
                <a:buFont typeface="Arial" panose="020B0604020202020204" pitchFamily="34" charset="0"/>
                <a:buNone/>
                <a:defRPr/>
              </a:pPr>
              <a:r>
                <a:rPr lang="en-GB" altLang="en-US" sz="1125">
                  <a:solidFill>
                    <a:schemeClr val="bg1"/>
                  </a:solidFill>
                </a:rPr>
                <a:t>kennedyslaw.com</a:t>
              </a:r>
            </a:p>
          </p:txBody>
        </p:sp>
      </p:grpSp>
      <p:grpSp>
        <p:nvGrpSpPr>
          <p:cNvPr id="12" name="TuliGroup" hidden="1"/>
          <p:cNvGrpSpPr>
            <a:grpSpLocks/>
          </p:cNvGrpSpPr>
          <p:nvPr/>
        </p:nvGrpSpPr>
        <p:grpSpPr bwMode="auto">
          <a:xfrm>
            <a:off x="450851" y="4762501"/>
            <a:ext cx="8378825" cy="294085"/>
            <a:chOff x="488504" y="6350400"/>
            <a:chExt cx="9076907" cy="391054"/>
          </a:xfrm>
        </p:grpSpPr>
        <p:sp>
          <p:nvSpPr>
            <p:cNvPr id="13" name="ctsWebAddressTuli">
              <a:hlinkClick r:id="rId6"/>
            </p:cNvPr>
            <p:cNvSpPr txBox="1">
              <a:spLocks noChangeArrowheads="1"/>
            </p:cNvSpPr>
            <p:nvPr/>
          </p:nvSpPr>
          <p:spPr bwMode="gray">
            <a:xfrm>
              <a:off x="488504" y="6389981"/>
              <a:ext cx="2153143" cy="351473"/>
            </a:xfrm>
            <a:prstGeom prst="rect">
              <a:avLst/>
            </a:prstGeom>
            <a:noFill/>
            <a:ln>
              <a:noFill/>
            </a:ln>
          </p:spPr>
          <p:txBody>
            <a:bodyPr wrap="none" lIns="0" tIns="0" rIns="0" bIns="0" anchor="ctr"/>
            <a:lstStyle>
              <a:lvl1pPr>
                <a:defRPr sz="2400">
                  <a:solidFill>
                    <a:schemeClr val="tx1"/>
                  </a:solidFill>
                  <a:latin typeface="Trebuchet MS" panose="020B0603020202020204" pitchFamily="34" charset="0"/>
                </a:defRPr>
              </a:lvl1pPr>
              <a:lvl2pPr marL="742950" indent="-285750">
                <a:defRPr sz="2400">
                  <a:solidFill>
                    <a:schemeClr val="tx1"/>
                  </a:solidFill>
                  <a:latin typeface="Trebuchet MS" panose="020B0603020202020204" pitchFamily="34" charset="0"/>
                </a:defRPr>
              </a:lvl2pPr>
              <a:lvl3pPr marL="1143000" indent="-228600">
                <a:defRPr sz="2400">
                  <a:solidFill>
                    <a:schemeClr val="tx1"/>
                  </a:solidFill>
                  <a:latin typeface="Trebuchet MS" panose="020B0603020202020204" pitchFamily="34" charset="0"/>
                </a:defRPr>
              </a:lvl3pPr>
              <a:lvl4pPr marL="1600200" indent="-228600">
                <a:defRPr sz="2400">
                  <a:solidFill>
                    <a:schemeClr val="tx1"/>
                  </a:solidFill>
                  <a:latin typeface="Trebuchet MS" panose="020B0603020202020204" pitchFamily="34" charset="0"/>
                </a:defRPr>
              </a:lvl4pPr>
              <a:lvl5pPr marL="2057400" indent="-228600">
                <a:defRPr sz="2400">
                  <a:solidFill>
                    <a:schemeClr val="tx1"/>
                  </a:solidFill>
                  <a:latin typeface="Trebuchet MS" panose="020B0603020202020204" pitchFamily="34" charset="0"/>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defRPr>
              </a:lvl9pPr>
            </a:lstStyle>
            <a:p>
              <a:pPr eaLnBrk="1" hangingPunct="1">
                <a:buFont typeface="Arial" panose="020B0604020202020204" pitchFamily="34" charset="0"/>
                <a:buNone/>
                <a:defRPr/>
              </a:pPr>
              <a:r>
                <a:rPr lang="en-GB" altLang="en-US" sz="1125">
                  <a:solidFill>
                    <a:schemeClr val="bg1"/>
                  </a:solidFill>
                </a:rPr>
                <a:t>www.tuli.biz</a:t>
              </a:r>
            </a:p>
          </p:txBody>
        </p:sp>
        <p:pic>
          <p:nvPicPr>
            <p:cNvPr id="14" name="TuliLog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gray">
            <a:xfrm>
              <a:off x="8046211" y="6350400"/>
              <a:ext cx="1519200" cy="3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Icons"/>
          <p:cNvGrpSpPr>
            <a:grpSpLocks/>
          </p:cNvGrpSpPr>
          <p:nvPr/>
        </p:nvGrpSpPr>
        <p:grpSpPr bwMode="auto">
          <a:xfrm>
            <a:off x="450851" y="3813572"/>
            <a:ext cx="258763" cy="713184"/>
            <a:chOff x="568452" y="4982584"/>
            <a:chExt cx="387560" cy="1316146"/>
          </a:xfrm>
        </p:grpSpPr>
        <p:pic>
          <p:nvPicPr>
            <p:cNvPr id="16" name="LinkedinIcon">
              <a:hlinkClick r:id="rId8"/>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gray">
            <a:xfrm>
              <a:off x="568700" y="5445224"/>
              <a:ext cx="387067" cy="39086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TwitterIcon">
              <a:hlinkClick r:id="rId10"/>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gray">
            <a:xfrm>
              <a:off x="568575" y="4982584"/>
              <a:ext cx="387315" cy="39086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FacebookIcon">
              <a:hlinkClick r:id="rId12"/>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gray">
            <a:xfrm>
              <a:off x="568452" y="5907863"/>
              <a:ext cx="387560" cy="39086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9" name="ctsTwitterKennedys"/>
          <p:cNvSpPr txBox="1">
            <a:spLocks noChangeArrowheads="1"/>
          </p:cNvSpPr>
          <p:nvPr/>
        </p:nvSpPr>
        <p:spPr bwMode="gray">
          <a:xfrm>
            <a:off x="776289" y="3813573"/>
            <a:ext cx="2393950" cy="215503"/>
          </a:xfrm>
          <a:prstGeom prst="rect">
            <a:avLst/>
          </a:prstGeom>
          <a:noFill/>
          <a:ln>
            <a:noFill/>
          </a:ln>
        </p:spPr>
        <p:txBody>
          <a:bodyPr wrap="none" lIns="0" tIns="0" rIns="0" bIns="0" anchor="ctr"/>
          <a:lstStyle/>
          <a:p>
            <a:pPr eaLnBrk="1" hangingPunct="1">
              <a:buFont typeface="Arial" panose="020B0604020202020204" pitchFamily="34" charset="0"/>
              <a:buNone/>
              <a:defRPr/>
            </a:pPr>
            <a:r>
              <a:rPr lang="en-GB" altLang="en-US" sz="675">
                <a:solidFill>
                  <a:schemeClr val="bg1"/>
                </a:solidFill>
              </a:rPr>
              <a:t>@KennedysLaw</a:t>
            </a:r>
            <a:endParaRPr lang="en-GB" altLang="en-US" sz="1013">
              <a:solidFill>
                <a:schemeClr val="bg1"/>
              </a:solidFill>
            </a:endParaRPr>
          </a:p>
        </p:txBody>
      </p:sp>
      <p:sp>
        <p:nvSpPr>
          <p:cNvPr id="20" name="ctsLinkedInKennedys"/>
          <p:cNvSpPr txBox="1">
            <a:spLocks noChangeArrowheads="1"/>
          </p:cNvSpPr>
          <p:nvPr/>
        </p:nvSpPr>
        <p:spPr bwMode="gray">
          <a:xfrm>
            <a:off x="776289" y="4064794"/>
            <a:ext cx="2393950" cy="215504"/>
          </a:xfrm>
          <a:prstGeom prst="rect">
            <a:avLst/>
          </a:prstGeom>
          <a:noFill/>
          <a:ln>
            <a:noFill/>
          </a:ln>
        </p:spPr>
        <p:txBody>
          <a:bodyPr wrap="none" lIns="0" tIns="0" rIns="0" bIns="0" anchor="ctr"/>
          <a:lstStyle/>
          <a:p>
            <a:pPr eaLnBrk="1" hangingPunct="1">
              <a:buFont typeface="Arial" panose="020B0604020202020204" pitchFamily="34" charset="0"/>
              <a:buNone/>
              <a:defRPr/>
            </a:pPr>
            <a:r>
              <a:rPr lang="en-GB" altLang="en-US" sz="675">
                <a:solidFill>
                  <a:schemeClr val="bg1"/>
                </a:solidFill>
              </a:rPr>
              <a:t>linkedin.com/company/Kennedys</a:t>
            </a:r>
            <a:endParaRPr lang="en-GB" altLang="en-US" sz="1013">
              <a:solidFill>
                <a:schemeClr val="bg1"/>
              </a:solidFill>
            </a:endParaRPr>
          </a:p>
        </p:txBody>
      </p:sp>
      <p:sp>
        <p:nvSpPr>
          <p:cNvPr id="21" name="ctsFacebookKennedys"/>
          <p:cNvSpPr txBox="1">
            <a:spLocks noChangeArrowheads="1"/>
          </p:cNvSpPr>
          <p:nvPr/>
        </p:nvSpPr>
        <p:spPr bwMode="gray">
          <a:xfrm>
            <a:off x="776289" y="4314826"/>
            <a:ext cx="2393950" cy="216694"/>
          </a:xfrm>
          <a:prstGeom prst="rect">
            <a:avLst/>
          </a:prstGeom>
          <a:noFill/>
          <a:ln>
            <a:noFill/>
          </a:ln>
        </p:spPr>
        <p:txBody>
          <a:bodyPr wrap="none" lIns="0" tIns="0" rIns="0" bIns="0" anchor="ctr"/>
          <a:lstStyle/>
          <a:p>
            <a:pPr eaLnBrk="1" hangingPunct="1">
              <a:buFont typeface="Arial" panose="020B0604020202020204" pitchFamily="34" charset="0"/>
              <a:buNone/>
              <a:defRPr/>
            </a:pPr>
            <a:r>
              <a:rPr lang="en-GB" altLang="en-US" sz="675">
                <a:solidFill>
                  <a:schemeClr val="bg1"/>
                </a:solidFill>
              </a:rPr>
              <a:t>facebook.com/KennedysTrainees</a:t>
            </a:r>
            <a:endParaRPr lang="en-GB" altLang="en-US" sz="1013">
              <a:solidFill>
                <a:schemeClr val="bg1"/>
              </a:solidFill>
            </a:endParaRPr>
          </a:p>
        </p:txBody>
      </p:sp>
      <p:sp>
        <p:nvSpPr>
          <p:cNvPr id="22" name="ctsLYN"/>
          <p:cNvSpPr/>
          <p:nvPr/>
        </p:nvSpPr>
        <p:spPr bwMode="gray">
          <a:xfrm>
            <a:off x="0" y="0"/>
            <a:ext cx="0" cy="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r>
              <a:rPr lang="en-GB" sz="1013" dirty="0"/>
              <a:t>End Slide</a:t>
            </a:r>
          </a:p>
        </p:txBody>
      </p:sp>
      <p:sp>
        <p:nvSpPr>
          <p:cNvPr id="23" name="LinkedInHyperlink">
            <a:hlinkClick r:id="rId8"/>
          </p:cNvPr>
          <p:cNvSpPr/>
          <p:nvPr/>
        </p:nvSpPr>
        <p:spPr>
          <a:xfrm>
            <a:off x="450851" y="4064795"/>
            <a:ext cx="2459038" cy="211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en-GB" sz="1013"/>
          </a:p>
        </p:txBody>
      </p:sp>
      <p:sp>
        <p:nvSpPr>
          <p:cNvPr id="24" name="FacebookHyperlink">
            <a:hlinkClick r:id="rId12"/>
          </p:cNvPr>
          <p:cNvSpPr/>
          <p:nvPr/>
        </p:nvSpPr>
        <p:spPr>
          <a:xfrm>
            <a:off x="450851" y="4311255"/>
            <a:ext cx="2459038" cy="211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en-GB" sz="1013"/>
          </a:p>
        </p:txBody>
      </p:sp>
      <p:sp>
        <p:nvSpPr>
          <p:cNvPr id="25" name="TwitterHyperlink">
            <a:hlinkClick r:id="rId14"/>
          </p:cNvPr>
          <p:cNvSpPr/>
          <p:nvPr/>
        </p:nvSpPr>
        <p:spPr>
          <a:xfrm>
            <a:off x="450851" y="3811192"/>
            <a:ext cx="1330325" cy="211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en-GB" sz="1013"/>
          </a:p>
        </p:txBody>
      </p:sp>
    </p:spTree>
    <p:extLst>
      <p:ext uri="{BB962C8B-B14F-4D97-AF65-F5344CB8AC3E}">
        <p14:creationId xmlns:p14="http://schemas.microsoft.com/office/powerpoint/2010/main" val="4087946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black circle with blue border&#10;&#10;Description automatically generated">
            <a:extLst>
              <a:ext uri="{FF2B5EF4-FFF2-40B4-BE49-F238E27FC236}">
                <a16:creationId xmlns:a16="http://schemas.microsoft.com/office/drawing/2014/main" id="{36AF2519-C3B8-A636-BED4-EA7B65241D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4464496"/>
          </a:xfrm>
          <a:prstGeom prst="rect">
            <a:avLst/>
          </a:prstGeom>
        </p:spPr>
      </p:pic>
      <p:sp>
        <p:nvSpPr>
          <p:cNvPr id="3" name="Slide Number Placeholder 2">
            <a:extLst>
              <a:ext uri="{FF2B5EF4-FFF2-40B4-BE49-F238E27FC236}">
                <a16:creationId xmlns:a16="http://schemas.microsoft.com/office/drawing/2014/main" id="{680CD758-22F5-D2A7-3D5E-08C1576204F7}"/>
              </a:ext>
            </a:extLst>
          </p:cNvPr>
          <p:cNvSpPr>
            <a:spLocks noGrp="1"/>
          </p:cNvSpPr>
          <p:nvPr>
            <p:ph type="sldNum" sz="quarter" idx="10"/>
          </p:nvPr>
        </p:nvSpPr>
        <p:spPr/>
        <p:txBody>
          <a:bodyPr/>
          <a:lstStyle/>
          <a:p>
            <a:fld id="{48C01933-47BD-4396-AFBF-31BEABCE9233}" type="slidenum">
              <a:rPr lang="en-GB" smtClean="0"/>
              <a:t>‹#›</a:t>
            </a:fld>
            <a:endParaRPr lang="en-GB" dirty="0"/>
          </a:p>
        </p:txBody>
      </p:sp>
      <p:sp>
        <p:nvSpPr>
          <p:cNvPr id="7" name="Picture Placeholder 10">
            <a:extLst>
              <a:ext uri="{FF2B5EF4-FFF2-40B4-BE49-F238E27FC236}">
                <a16:creationId xmlns:a16="http://schemas.microsoft.com/office/drawing/2014/main" id="{CBD02FE4-E539-8300-FBA6-087434D1AA86}"/>
              </a:ext>
            </a:extLst>
          </p:cNvPr>
          <p:cNvSpPr>
            <a:spLocks noGrp="1"/>
          </p:cNvSpPr>
          <p:nvPr>
            <p:ph type="pic" sz="quarter" idx="15"/>
          </p:nvPr>
        </p:nvSpPr>
        <p:spPr>
          <a:xfrm>
            <a:off x="5076056" y="-668610"/>
            <a:ext cx="4824536" cy="4824536"/>
          </a:xfrm>
          <a:prstGeom prst="ellipse">
            <a:avLst/>
          </a:prstGeom>
          <a:solidFill>
            <a:schemeClr val="bg1"/>
          </a:solidFill>
        </p:spPr>
        <p:txBody>
          <a:bodyPr/>
          <a:lstStyle/>
          <a:p>
            <a:r>
              <a:rPr lang="en-US"/>
              <a:t>Click icon to add picture</a:t>
            </a:r>
            <a:endParaRPr lang="en-GB" dirty="0"/>
          </a:p>
        </p:txBody>
      </p:sp>
      <p:sp>
        <p:nvSpPr>
          <p:cNvPr id="9" name="Title 1">
            <a:extLst>
              <a:ext uri="{FF2B5EF4-FFF2-40B4-BE49-F238E27FC236}">
                <a16:creationId xmlns:a16="http://schemas.microsoft.com/office/drawing/2014/main" id="{E8910599-AC2A-002B-3621-52DF727ED9F0}"/>
              </a:ext>
            </a:extLst>
          </p:cNvPr>
          <p:cNvSpPr>
            <a:spLocks noGrp="1"/>
          </p:cNvSpPr>
          <p:nvPr>
            <p:ph type="ctrTitle"/>
          </p:nvPr>
        </p:nvSpPr>
        <p:spPr>
          <a:xfrm>
            <a:off x="330186" y="1059582"/>
            <a:ext cx="4529846" cy="1102519"/>
          </a:xfrm>
        </p:spPr>
        <p:txBody>
          <a:bodyPr/>
          <a:lstStyle>
            <a:lvl1pPr>
              <a:defRPr>
                <a:solidFill>
                  <a:schemeClr val="tx2"/>
                </a:solidFill>
              </a:defRPr>
            </a:lvl1pPr>
          </a:lstStyle>
          <a:p>
            <a:r>
              <a:rPr lang="en-US"/>
              <a:t>Click to edit Master title style</a:t>
            </a:r>
            <a:endParaRPr lang="en-GB" dirty="0"/>
          </a:p>
        </p:txBody>
      </p:sp>
      <p:sp>
        <p:nvSpPr>
          <p:cNvPr id="10" name="Subtitle 2">
            <a:extLst>
              <a:ext uri="{FF2B5EF4-FFF2-40B4-BE49-F238E27FC236}">
                <a16:creationId xmlns:a16="http://schemas.microsoft.com/office/drawing/2014/main" id="{E3C1C7B8-C06A-F58F-1027-278160F2588C}"/>
              </a:ext>
            </a:extLst>
          </p:cNvPr>
          <p:cNvSpPr>
            <a:spLocks noGrp="1"/>
          </p:cNvSpPr>
          <p:nvPr>
            <p:ph type="subTitle" idx="1"/>
          </p:nvPr>
        </p:nvSpPr>
        <p:spPr>
          <a:xfrm>
            <a:off x="330186" y="2283718"/>
            <a:ext cx="4529846" cy="1314450"/>
          </a:xfrm>
        </p:spPr>
        <p:txBody>
          <a:bodyPr>
            <a:normAutofit/>
          </a:bodyPr>
          <a:lstStyle>
            <a:lvl1pPr marL="0" indent="0" algn="l">
              <a:buNone/>
              <a:defRPr sz="2400">
                <a:solidFill>
                  <a:schemeClr val="tx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2" name="Picture 1" descr="A blue and white logo&#10;&#10;Description automatically generated">
            <a:extLst>
              <a:ext uri="{FF2B5EF4-FFF2-40B4-BE49-F238E27FC236}">
                <a16:creationId xmlns:a16="http://schemas.microsoft.com/office/drawing/2014/main" id="{E964EF58-8274-98D6-F089-0EA4BA8F46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9878" y="230403"/>
            <a:ext cx="1198325" cy="625855"/>
          </a:xfrm>
          <a:prstGeom prst="rect">
            <a:avLst/>
          </a:prstGeom>
        </p:spPr>
      </p:pic>
    </p:spTree>
    <p:extLst>
      <p:ext uri="{BB962C8B-B14F-4D97-AF65-F5344CB8AC3E}">
        <p14:creationId xmlns:p14="http://schemas.microsoft.com/office/powerpoint/2010/main" val="37251527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Contents">
    <p:spTree>
      <p:nvGrpSpPr>
        <p:cNvPr id="1" name=""/>
        <p:cNvGrpSpPr/>
        <p:nvPr/>
      </p:nvGrpSpPr>
      <p:grpSpPr>
        <a:xfrm>
          <a:off x="0" y="0"/>
          <a:ext cx="0" cy="0"/>
          <a:chOff x="0" y="0"/>
          <a:chExt cx="0" cy="0"/>
        </a:xfrm>
      </p:grpSpPr>
      <p:graphicFrame>
        <p:nvGraphicFramePr>
          <p:cNvPr id="3" name="TocTable" hidden="1"/>
          <p:cNvGraphicFramePr>
            <a:graphicFrameLocks noGrp="1"/>
          </p:cNvGraphicFramePr>
          <p:nvPr/>
        </p:nvGraphicFramePr>
        <p:xfrm>
          <a:off x="517526" y="1166814"/>
          <a:ext cx="8108950" cy="1994297"/>
        </p:xfrm>
        <a:graphic>
          <a:graphicData uri="http://schemas.openxmlformats.org/drawingml/2006/table">
            <a:tbl>
              <a:tblPr firstRow="1" bandRow="1">
                <a:tableStyleId>{5C22544A-7EE6-4342-B048-85BDC9FD1C3A}</a:tableStyleId>
              </a:tblPr>
              <a:tblGrid>
                <a:gridCol w="7465685">
                  <a:extLst>
                    <a:ext uri="{9D8B030D-6E8A-4147-A177-3AD203B41FA5}">
                      <a16:colId xmlns:a16="http://schemas.microsoft.com/office/drawing/2014/main" val="20000"/>
                    </a:ext>
                  </a:extLst>
                </a:gridCol>
                <a:gridCol w="643265">
                  <a:extLst>
                    <a:ext uri="{9D8B030D-6E8A-4147-A177-3AD203B41FA5}">
                      <a16:colId xmlns:a16="http://schemas.microsoft.com/office/drawing/2014/main" val="20001"/>
                    </a:ext>
                  </a:extLst>
                </a:gridCol>
              </a:tblGrid>
              <a:tr h="398861">
                <a:tc>
                  <a:txBody>
                    <a:bodyPr/>
                    <a:lstStyle/>
                    <a:p>
                      <a:r>
                        <a:rPr lang="en-US" sz="1200" b="0" dirty="0">
                          <a:solidFill>
                            <a:schemeClr val="tx1"/>
                          </a:solidFill>
                        </a:rPr>
                        <a:t>Select</a:t>
                      </a:r>
                      <a:r>
                        <a:rPr lang="en-US" sz="1200" b="0" baseline="0" dirty="0">
                          <a:solidFill>
                            <a:schemeClr val="tx1"/>
                          </a:solidFill>
                        </a:rPr>
                        <a:t> ‘Update Agenda’ to populate this Table of Contents</a:t>
                      </a:r>
                      <a:endParaRPr lang="en-GB" sz="1200" b="0" dirty="0">
                        <a:solidFill>
                          <a:schemeClr val="tx1"/>
                        </a:solidFill>
                      </a:endParaRPr>
                    </a:p>
                  </a:txBody>
                  <a:tcPr marL="66457" marR="66457" marT="107990" marB="107990" anchor="ctr">
                    <a:lnL w="12700" cmpd="sng">
                      <a:noFill/>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6" rtl="0" eaLnBrk="1" fontAlgn="auto" latinLnBrk="0" hangingPunct="1">
                        <a:lnSpc>
                          <a:spcPct val="100000"/>
                        </a:lnSpc>
                        <a:spcBef>
                          <a:spcPts val="0"/>
                        </a:spcBef>
                        <a:spcAft>
                          <a:spcPts val="0"/>
                        </a:spcAft>
                        <a:buClrTx/>
                        <a:buSzTx/>
                        <a:buFontTx/>
                        <a:buNone/>
                        <a:tabLst/>
                        <a:defRPr/>
                      </a:pPr>
                      <a:r>
                        <a:rPr lang="en-GB" sz="1200" b="1" u="none" baseline="0" dirty="0">
                          <a:ln>
                            <a:noFill/>
                          </a:ln>
                          <a:solidFill>
                            <a:schemeClr val="bg1"/>
                          </a:solidFill>
                          <a:uFill>
                            <a:solidFill>
                              <a:schemeClr val="bg1"/>
                            </a:solidFill>
                          </a:uFill>
                          <a:sym typeface="Wingdings 3"/>
                        </a:rPr>
                        <a:t>#</a:t>
                      </a:r>
                      <a:endParaRPr kumimoji="0" lang="en-GB" sz="1200" b="1" i="0" u="none" strike="noStrike" kern="1200" cap="none" spc="0" normalizeH="0" baseline="0" noProof="0" dirty="0">
                        <a:ln>
                          <a:noFill/>
                        </a:ln>
                        <a:solidFill>
                          <a:schemeClr val="bg1"/>
                        </a:solidFill>
                        <a:effectLst/>
                        <a:uLnTx/>
                        <a:uFill>
                          <a:solidFill>
                            <a:schemeClr val="bg1"/>
                          </a:solidFill>
                        </a:uFill>
                        <a:latin typeface="Trebuchet MS"/>
                        <a:ea typeface="+mn-ea"/>
                        <a:cs typeface="+mn-cs"/>
                      </a:endParaRPr>
                    </a:p>
                  </a:txBody>
                  <a:tcPr marL="0" marR="0" marT="0" marB="0" anchor="ctr">
                    <a:lnL w="38100" cap="flat" cmpd="sng" algn="ctr">
                      <a:solidFill>
                        <a:schemeClr val="bg1"/>
                      </a:solidFill>
                      <a:prstDash val="solid"/>
                      <a:round/>
                      <a:headEnd type="none" w="med" len="med"/>
                      <a:tailEnd type="none" w="med" len="med"/>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398861">
                <a:tc>
                  <a:txBody>
                    <a:bodyPr/>
                    <a:lstStyle/>
                    <a:p>
                      <a:pPr marL="0" marR="0" lvl="0" indent="0" algn="l" defTabSz="914406"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Section heading goes here</a:t>
                      </a:r>
                      <a:endParaRPr lang="en-GB" sz="1200" b="0" dirty="0">
                        <a:solidFill>
                          <a:schemeClr val="tx1"/>
                        </a:solidFill>
                      </a:endParaRPr>
                    </a:p>
                  </a:txBody>
                  <a:tcPr marL="66457" marR="66457" marT="107990" marB="10799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6" rtl="0" eaLnBrk="1" fontAlgn="auto" latinLnBrk="0" hangingPunct="1">
                        <a:lnSpc>
                          <a:spcPct val="100000"/>
                        </a:lnSpc>
                        <a:spcBef>
                          <a:spcPts val="0"/>
                        </a:spcBef>
                        <a:spcAft>
                          <a:spcPts val="0"/>
                        </a:spcAft>
                        <a:buClrTx/>
                        <a:buSzTx/>
                        <a:buFontTx/>
                        <a:buNone/>
                        <a:tabLst/>
                        <a:defRPr/>
                      </a:pPr>
                      <a:r>
                        <a:rPr lang="en-GB" sz="1200" b="1" u="none" dirty="0">
                          <a:ln>
                            <a:noFill/>
                          </a:ln>
                          <a:solidFill>
                            <a:schemeClr val="bg1"/>
                          </a:solidFill>
                          <a:sym typeface="Wingdings 3"/>
                        </a:rPr>
                        <a:t>#</a:t>
                      </a:r>
                      <a:endParaRPr kumimoji="0" lang="en-GB" sz="1200" b="1" i="0" u="none" strike="noStrike" kern="1200" cap="none" spc="0" normalizeH="0" baseline="0" noProof="0" dirty="0">
                        <a:ln>
                          <a:noFill/>
                        </a:ln>
                        <a:solidFill>
                          <a:schemeClr val="bg1"/>
                        </a:solidFill>
                        <a:effectLst/>
                        <a:uLnTx/>
                        <a:uFillTx/>
                        <a:latin typeface="Trebuchet MS"/>
                        <a:ea typeface="+mn-ea"/>
                        <a:cs typeface="+mn-cs"/>
                      </a:endParaRPr>
                    </a:p>
                  </a:txBody>
                  <a:tcPr marL="0" marR="0" marT="0" marB="0"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1"/>
                  </a:ext>
                </a:extLst>
              </a:tr>
              <a:tr h="398861">
                <a:tc>
                  <a:txBody>
                    <a:bodyPr/>
                    <a:lstStyle/>
                    <a:p>
                      <a:pPr marL="0" marR="0" lvl="0" indent="0" algn="l" defTabSz="91440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Section heading goes here</a:t>
                      </a:r>
                      <a:endParaRPr kumimoji="0" lang="en-GB" sz="1200" b="0" i="0" u="none" strike="noStrike" kern="1200" cap="none" spc="0" normalizeH="0" baseline="0" noProof="0" dirty="0">
                        <a:ln>
                          <a:noFill/>
                        </a:ln>
                        <a:solidFill>
                          <a:prstClr val="black"/>
                        </a:solidFill>
                        <a:effectLst/>
                        <a:uLnTx/>
                        <a:uFillTx/>
                        <a:latin typeface="Trebuchet MS"/>
                        <a:ea typeface="+mn-ea"/>
                        <a:cs typeface="+mn-cs"/>
                      </a:endParaRPr>
                    </a:p>
                  </a:txBody>
                  <a:tcPr marL="66457" marR="66457" marT="107990" marB="10799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6" rtl="0" eaLnBrk="1" fontAlgn="auto" latinLnBrk="0" hangingPunct="1">
                        <a:lnSpc>
                          <a:spcPct val="100000"/>
                        </a:lnSpc>
                        <a:spcBef>
                          <a:spcPts val="0"/>
                        </a:spcBef>
                        <a:spcAft>
                          <a:spcPts val="0"/>
                        </a:spcAft>
                        <a:buClrTx/>
                        <a:buSzTx/>
                        <a:buFontTx/>
                        <a:buNone/>
                        <a:tabLst/>
                        <a:defRPr/>
                      </a:pPr>
                      <a:r>
                        <a:rPr lang="en-GB" sz="1200" b="1" u="none" dirty="0">
                          <a:ln>
                            <a:noFill/>
                          </a:ln>
                          <a:solidFill>
                            <a:schemeClr val="bg1"/>
                          </a:solidFill>
                          <a:sym typeface="Wingdings 3"/>
                        </a:rPr>
                        <a:t>#</a:t>
                      </a:r>
                      <a:endParaRPr kumimoji="0" lang="en-GB" sz="1200" b="1" i="0" u="none" strike="noStrike" kern="1200" cap="none" spc="0" normalizeH="0" baseline="0" noProof="0" dirty="0">
                        <a:ln>
                          <a:noFill/>
                        </a:ln>
                        <a:solidFill>
                          <a:schemeClr val="bg1"/>
                        </a:solidFill>
                        <a:effectLst/>
                        <a:uLnTx/>
                        <a:uFillTx/>
                        <a:latin typeface="Trebuchet MS"/>
                        <a:ea typeface="+mn-ea"/>
                        <a:cs typeface="+mn-cs"/>
                      </a:endParaRPr>
                    </a:p>
                  </a:txBody>
                  <a:tcPr marL="0" marR="0" marT="0" marB="0"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2"/>
                  </a:ext>
                </a:extLst>
              </a:tr>
              <a:tr h="398861">
                <a:tc>
                  <a:txBody>
                    <a:bodyPr/>
                    <a:lstStyle/>
                    <a:p>
                      <a:pPr marL="0" marR="0" lvl="0" indent="0" algn="l" defTabSz="91440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Section heading goes here</a:t>
                      </a:r>
                      <a:endParaRPr kumimoji="0" lang="en-GB" sz="1200" b="0" i="0" u="none" strike="noStrike" kern="1200" cap="none" spc="0" normalizeH="0" baseline="0" noProof="0" dirty="0">
                        <a:ln>
                          <a:noFill/>
                        </a:ln>
                        <a:solidFill>
                          <a:prstClr val="black"/>
                        </a:solidFill>
                        <a:effectLst/>
                        <a:uLnTx/>
                        <a:uFillTx/>
                        <a:latin typeface="Trebuchet MS"/>
                        <a:ea typeface="+mn-ea"/>
                        <a:cs typeface="+mn-cs"/>
                      </a:endParaRPr>
                    </a:p>
                  </a:txBody>
                  <a:tcPr marL="66457" marR="66457" marT="107990" marB="10799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6" rtl="0" eaLnBrk="1" fontAlgn="auto" latinLnBrk="0" hangingPunct="1">
                        <a:lnSpc>
                          <a:spcPct val="100000"/>
                        </a:lnSpc>
                        <a:spcBef>
                          <a:spcPts val="0"/>
                        </a:spcBef>
                        <a:spcAft>
                          <a:spcPts val="0"/>
                        </a:spcAft>
                        <a:buClrTx/>
                        <a:buSzTx/>
                        <a:buFontTx/>
                        <a:buNone/>
                        <a:tabLst/>
                        <a:defRPr/>
                      </a:pPr>
                      <a:r>
                        <a:rPr lang="en-GB" sz="1200" b="1" u="none" dirty="0">
                          <a:ln>
                            <a:noFill/>
                          </a:ln>
                          <a:solidFill>
                            <a:schemeClr val="bg1"/>
                          </a:solidFill>
                          <a:sym typeface="Wingdings 3"/>
                        </a:rPr>
                        <a:t>#</a:t>
                      </a:r>
                      <a:endParaRPr kumimoji="0" lang="en-GB" sz="1200" b="1" i="0" u="none" strike="noStrike" kern="1200" cap="none" spc="0" normalizeH="0" baseline="0" noProof="0" dirty="0">
                        <a:ln>
                          <a:noFill/>
                        </a:ln>
                        <a:solidFill>
                          <a:schemeClr val="bg1"/>
                        </a:solidFill>
                        <a:effectLst/>
                        <a:uLnTx/>
                        <a:uFillTx/>
                        <a:latin typeface="Trebuchet MS"/>
                        <a:ea typeface="+mn-ea"/>
                        <a:cs typeface="+mn-cs"/>
                      </a:endParaRPr>
                    </a:p>
                  </a:txBody>
                  <a:tcPr marL="0" marR="0" marT="0" marB="0"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3"/>
                  </a:ext>
                </a:extLst>
              </a:tr>
              <a:tr h="398861">
                <a:tc>
                  <a:txBody>
                    <a:bodyPr/>
                    <a:lstStyle/>
                    <a:p>
                      <a:pPr marL="0" marR="0" lvl="0" indent="0" algn="l" defTabSz="91440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Section heading goes here</a:t>
                      </a:r>
                      <a:endParaRPr kumimoji="0" lang="en-GB" sz="1200" b="0" i="0" u="none" strike="noStrike" kern="1200" cap="none" spc="0" normalizeH="0" baseline="0" noProof="0" dirty="0">
                        <a:ln>
                          <a:noFill/>
                        </a:ln>
                        <a:solidFill>
                          <a:prstClr val="black"/>
                        </a:solidFill>
                        <a:effectLst/>
                        <a:uLnTx/>
                        <a:uFillTx/>
                        <a:latin typeface="Trebuchet MS"/>
                        <a:ea typeface="+mn-ea"/>
                        <a:cs typeface="+mn-cs"/>
                      </a:endParaRPr>
                    </a:p>
                  </a:txBody>
                  <a:tcPr marL="66457" marR="66457" marT="107990" marB="10799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6" rtl="0" eaLnBrk="1" fontAlgn="auto" latinLnBrk="0" hangingPunct="1">
                        <a:lnSpc>
                          <a:spcPct val="100000"/>
                        </a:lnSpc>
                        <a:spcBef>
                          <a:spcPts val="0"/>
                        </a:spcBef>
                        <a:spcAft>
                          <a:spcPts val="0"/>
                        </a:spcAft>
                        <a:buClrTx/>
                        <a:buSzTx/>
                        <a:buFontTx/>
                        <a:buNone/>
                        <a:tabLst/>
                        <a:defRPr/>
                      </a:pPr>
                      <a:r>
                        <a:rPr lang="en-GB" sz="1200" b="1" u="none" dirty="0">
                          <a:ln>
                            <a:noFill/>
                          </a:ln>
                          <a:solidFill>
                            <a:schemeClr val="bg1"/>
                          </a:solidFill>
                          <a:sym typeface="Wingdings 3"/>
                        </a:rPr>
                        <a:t>#</a:t>
                      </a:r>
                      <a:endParaRPr kumimoji="0" lang="en-GB" sz="1200" b="1" i="0" u="none" strike="noStrike" kern="1200" cap="none" spc="0" normalizeH="0" baseline="0" noProof="0" dirty="0">
                        <a:ln>
                          <a:noFill/>
                        </a:ln>
                        <a:solidFill>
                          <a:schemeClr val="bg1"/>
                        </a:solidFill>
                        <a:effectLst/>
                        <a:uLnTx/>
                        <a:uFillTx/>
                        <a:latin typeface="Trebuchet MS"/>
                        <a:ea typeface="+mn-ea"/>
                        <a:cs typeface="+mn-cs"/>
                      </a:endParaRPr>
                    </a:p>
                  </a:txBody>
                  <a:tcPr marL="0" marR="0" marT="0" marB="0"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4"/>
                  </a:ext>
                </a:extLst>
              </a:tr>
            </a:tbl>
          </a:graphicData>
        </a:graphic>
      </p:graphicFrame>
      <p:sp>
        <p:nvSpPr>
          <p:cNvPr id="4" name="ctsLYN"/>
          <p:cNvSpPr/>
          <p:nvPr/>
        </p:nvSpPr>
        <p:spPr bwMode="gray">
          <a:xfrm>
            <a:off x="0" y="0"/>
            <a:ext cx="0" cy="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r>
              <a:rPr lang="en-GB" sz="1013"/>
              <a:t>Contents</a:t>
            </a:r>
          </a:p>
        </p:txBody>
      </p:sp>
      <p:sp>
        <p:nvSpPr>
          <p:cNvPr id="2" name="ctsMasterTitlePlaceholder"/>
          <p:cNvSpPr>
            <a:spLocks noGrp="1"/>
          </p:cNvSpPr>
          <p:nvPr>
            <p:ph type="title"/>
          </p:nvPr>
        </p:nvSpPr>
        <p:spPr bwMode="gray"/>
        <p:txBody>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911835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1_Impact Picture">
    <p:spTree>
      <p:nvGrpSpPr>
        <p:cNvPr id="1" name=""/>
        <p:cNvGrpSpPr/>
        <p:nvPr/>
      </p:nvGrpSpPr>
      <p:grpSpPr>
        <a:xfrm>
          <a:off x="0" y="0"/>
          <a:ext cx="0" cy="0"/>
          <a:chOff x="0" y="0"/>
          <a:chExt cx="0" cy="0"/>
        </a:xfrm>
      </p:grpSpPr>
      <p:sp>
        <p:nvSpPr>
          <p:cNvPr id="3" name="ctsLYN" hidden="1"/>
          <p:cNvSpPr/>
          <p:nvPr/>
        </p:nvSpPr>
        <p:spPr>
          <a:xfrm>
            <a:off x="0" y="0"/>
            <a:ext cx="0" cy="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r>
              <a:rPr lang="en-GB" sz="1013"/>
              <a:t>Impact Picture Only</a:t>
            </a:r>
          </a:p>
        </p:txBody>
      </p:sp>
      <p:sp>
        <p:nvSpPr>
          <p:cNvPr id="21" name="Picture Placeholder 20"/>
          <p:cNvSpPr>
            <a:spLocks noGrp="1"/>
          </p:cNvSpPr>
          <p:nvPr>
            <p:ph type="pic" sz="quarter" idx="10"/>
          </p:nvPr>
        </p:nvSpPr>
        <p:spPr bwMode="gray">
          <a:xfrm>
            <a:off x="0" y="0"/>
            <a:ext cx="9144000" cy="5143500"/>
          </a:xfrm>
        </p:spPr>
        <p:txBody>
          <a:bodyPr anchor="ctr" anchorCtr="1"/>
          <a:lstStyle>
            <a:lvl1pPr algn="ctr">
              <a:defRPr baseline="0"/>
            </a:lvl1pPr>
          </a:lstStyle>
          <a:p>
            <a:pPr lvl="0"/>
            <a:r>
              <a:rPr lang="en-US" noProof="0"/>
              <a:t>Click icon to add picture</a:t>
            </a:r>
            <a:endParaRPr lang="en-GB" noProof="0" dirty="0"/>
          </a:p>
        </p:txBody>
      </p:sp>
    </p:spTree>
    <p:extLst>
      <p:ext uri="{BB962C8B-B14F-4D97-AF65-F5344CB8AC3E}">
        <p14:creationId xmlns:p14="http://schemas.microsoft.com/office/powerpoint/2010/main" val="23543298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1937252-EACE-4232-855F-5C47E3F8B087}"/>
              </a:ext>
            </a:extLst>
          </p:cNvPr>
          <p:cNvSpPr>
            <a:spLocks noGrp="1"/>
          </p:cNvSpPr>
          <p:nvPr>
            <p:ph type="ctrTitle"/>
          </p:nvPr>
        </p:nvSpPr>
        <p:spPr>
          <a:xfrm>
            <a:off x="435894" y="528066"/>
            <a:ext cx="8245162" cy="1124712"/>
          </a:xfrm>
        </p:spPr>
        <p:txBody>
          <a:bodyPr rtlCol="0"/>
          <a:lstStyle/>
          <a:p>
            <a:pPr rtl="0"/>
            <a:r>
              <a:rPr lang="en-US" noProof="0"/>
              <a:t>Click to edit Master title style</a:t>
            </a:r>
            <a:endParaRPr lang="en-GB" noProof="0"/>
          </a:p>
        </p:txBody>
      </p:sp>
      <p:sp>
        <p:nvSpPr>
          <p:cNvPr id="16" name="Subtitle 2">
            <a:extLst>
              <a:ext uri="{FF2B5EF4-FFF2-40B4-BE49-F238E27FC236}">
                <a16:creationId xmlns:a16="http://schemas.microsoft.com/office/drawing/2014/main" id="{3507450D-E801-41C1-9FD7-923530A06BD4}"/>
              </a:ext>
            </a:extLst>
          </p:cNvPr>
          <p:cNvSpPr>
            <a:spLocks noGrp="1"/>
          </p:cNvSpPr>
          <p:nvPr>
            <p:ph type="subTitle" idx="1"/>
          </p:nvPr>
        </p:nvSpPr>
        <p:spPr>
          <a:xfrm>
            <a:off x="435895" y="1871584"/>
            <a:ext cx="8245160" cy="351175"/>
          </a:xfrm>
        </p:spPr>
        <p:txBody>
          <a:bodyPr rtlCol="0"/>
          <a:lstStyle>
            <a:lvl1pPr marL="0" indent="0">
              <a:buNone/>
              <a:defRPr/>
            </a:lvl1pPr>
          </a:lstStyle>
          <a:p>
            <a:pPr rtl="0"/>
            <a:r>
              <a:rPr lang="en-US" noProof="0"/>
              <a:t>Click to edit Master subtitle style</a:t>
            </a:r>
            <a:endParaRPr lang="en-GB" noProof="0"/>
          </a:p>
        </p:txBody>
      </p:sp>
      <p:sp>
        <p:nvSpPr>
          <p:cNvPr id="25" name="Picture Placeholder 24">
            <a:extLst>
              <a:ext uri="{FF2B5EF4-FFF2-40B4-BE49-F238E27FC236}">
                <a16:creationId xmlns:a16="http://schemas.microsoft.com/office/drawing/2014/main" id="{CBA6DBC1-39A1-48A6-8B81-3CD966D06E81}"/>
              </a:ext>
            </a:extLst>
          </p:cNvPr>
          <p:cNvSpPr>
            <a:spLocks noGrp="1"/>
          </p:cNvSpPr>
          <p:nvPr>
            <p:ph type="pic" sz="quarter" idx="13"/>
          </p:nvPr>
        </p:nvSpPr>
        <p:spPr>
          <a:xfrm>
            <a:off x="336042" y="2311146"/>
            <a:ext cx="8449056" cy="2482596"/>
          </a:xfrm>
          <a:solidFill>
            <a:schemeClr val="accent2"/>
          </a:solidFill>
        </p:spPr>
        <p:txBody>
          <a:bodyPr rtlCol="0"/>
          <a:lstStyle/>
          <a:p>
            <a:pPr rtl="0"/>
            <a:r>
              <a:rPr lang="en-US" noProof="0"/>
              <a:t>Click icon to add picture</a:t>
            </a:r>
            <a:endParaRPr lang="en-GB" noProof="0"/>
          </a:p>
        </p:txBody>
      </p:sp>
    </p:spTree>
    <p:extLst>
      <p:ext uri="{BB962C8B-B14F-4D97-AF65-F5344CB8AC3E}">
        <p14:creationId xmlns:p14="http://schemas.microsoft.com/office/powerpoint/2010/main" val="12223662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787D40-90B5-470E-95A2-784F1CB479C9}"/>
              </a:ext>
            </a:extLst>
          </p:cNvPr>
          <p:cNvSpPr>
            <a:spLocks noGrp="1"/>
          </p:cNvSpPr>
          <p:nvPr>
            <p:ph type="ctrTitle"/>
          </p:nvPr>
        </p:nvSpPr>
        <p:spPr>
          <a:xfrm>
            <a:off x="435894" y="3241577"/>
            <a:ext cx="8245162" cy="865207"/>
          </a:xfrm>
        </p:spPr>
        <p:txBody>
          <a:bodyPr rtlCol="0"/>
          <a:lstStyle/>
          <a:p>
            <a:pPr rtl="0"/>
            <a:r>
              <a:rPr lang="en-US" noProof="0"/>
              <a:t>Click to edit Master title style</a:t>
            </a:r>
            <a:endParaRPr lang="en-GB" noProof="0"/>
          </a:p>
        </p:txBody>
      </p:sp>
      <p:sp>
        <p:nvSpPr>
          <p:cNvPr id="6" name="Subtitle 2">
            <a:extLst>
              <a:ext uri="{FF2B5EF4-FFF2-40B4-BE49-F238E27FC236}">
                <a16:creationId xmlns:a16="http://schemas.microsoft.com/office/drawing/2014/main" id="{DDD90A03-8871-46F6-B527-27A279CAF3FE}"/>
              </a:ext>
            </a:extLst>
          </p:cNvPr>
          <p:cNvSpPr>
            <a:spLocks noGrp="1"/>
          </p:cNvSpPr>
          <p:nvPr>
            <p:ph type="subTitle" idx="1"/>
          </p:nvPr>
        </p:nvSpPr>
        <p:spPr>
          <a:xfrm>
            <a:off x="435895" y="4106784"/>
            <a:ext cx="8245160" cy="442741"/>
          </a:xfrm>
        </p:spPr>
        <p:txBody>
          <a:bodyPr rtlCol="0"/>
          <a:lstStyle>
            <a:lvl1pPr marL="0" indent="0">
              <a:buNone/>
              <a:defRPr/>
            </a:lvl1pPr>
          </a:lstStyle>
          <a:p>
            <a:pPr rtl="0"/>
            <a:r>
              <a:rPr lang="en-US" noProof="0"/>
              <a:t>Click to edit Master subtitle style</a:t>
            </a:r>
            <a:endParaRPr lang="en-GB" noProof="0"/>
          </a:p>
        </p:txBody>
      </p:sp>
      <p:sp>
        <p:nvSpPr>
          <p:cNvPr id="9" name="Picture Placeholder 8">
            <a:extLst>
              <a:ext uri="{FF2B5EF4-FFF2-40B4-BE49-F238E27FC236}">
                <a16:creationId xmlns:a16="http://schemas.microsoft.com/office/drawing/2014/main" id="{18C0DC8A-3006-4A75-A9BA-FCA96D2C38A9}"/>
              </a:ext>
            </a:extLst>
          </p:cNvPr>
          <p:cNvSpPr>
            <a:spLocks noGrp="1"/>
          </p:cNvSpPr>
          <p:nvPr>
            <p:ph type="pic" sz="quarter" idx="13"/>
          </p:nvPr>
        </p:nvSpPr>
        <p:spPr>
          <a:xfrm>
            <a:off x="337185" y="452628"/>
            <a:ext cx="8469630" cy="2667762"/>
          </a:xfrm>
          <a:solidFill>
            <a:schemeClr val="accent2"/>
          </a:solidFill>
        </p:spPr>
        <p:txBody>
          <a:bodyPr rtlCol="0"/>
          <a:lstStyle/>
          <a:p>
            <a:pPr rtl="0"/>
            <a:r>
              <a:rPr lang="en-US" noProof="0"/>
              <a:t>Click icon to add picture</a:t>
            </a:r>
            <a:endParaRPr lang="en-GB" noProof="0"/>
          </a:p>
        </p:txBody>
      </p:sp>
    </p:spTree>
    <p:extLst>
      <p:ext uri="{BB962C8B-B14F-4D97-AF65-F5344CB8AC3E}">
        <p14:creationId xmlns:p14="http://schemas.microsoft.com/office/powerpoint/2010/main" val="12945693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9CC542F-D03C-4537-9B6E-7F653B651524}"/>
              </a:ext>
            </a:extLst>
          </p:cNvPr>
          <p:cNvSpPr>
            <a:spLocks noGrp="1"/>
          </p:cNvSpPr>
          <p:nvPr>
            <p:ph type="title"/>
          </p:nvPr>
        </p:nvSpPr>
        <p:spPr>
          <a:xfrm>
            <a:off x="435894" y="548048"/>
            <a:ext cx="2606936" cy="1108756"/>
          </a:xfrm>
        </p:spPr>
        <p:txBody>
          <a:bodyPr rtlCol="0">
            <a:normAutofit/>
          </a:bodyPr>
          <a:lstStyle/>
          <a:p>
            <a:pPr rtl="0"/>
            <a:r>
              <a:rPr lang="en-US" noProof="0">
                <a:solidFill>
                  <a:schemeClr val="tx2"/>
                </a:solidFill>
              </a:rPr>
              <a:t>Click to edit Master title style</a:t>
            </a:r>
            <a:endParaRPr lang="en-GB" noProof="0">
              <a:solidFill>
                <a:schemeClr val="tx2"/>
              </a:solidFill>
            </a:endParaRPr>
          </a:p>
        </p:txBody>
      </p:sp>
      <p:sp>
        <p:nvSpPr>
          <p:cNvPr id="6" name="Content Placeholder 2" descr="Tag=AccentColor&#10;Flavor=Light&#10;Target=Bullets">
            <a:extLst>
              <a:ext uri="{FF2B5EF4-FFF2-40B4-BE49-F238E27FC236}">
                <a16:creationId xmlns:a16="http://schemas.microsoft.com/office/drawing/2014/main" id="{C768CCB8-0718-4D4E-8EE1-1D287550057B}"/>
              </a:ext>
            </a:extLst>
          </p:cNvPr>
          <p:cNvSpPr>
            <a:spLocks noGrp="1"/>
          </p:cNvSpPr>
          <p:nvPr>
            <p:ph idx="1"/>
          </p:nvPr>
        </p:nvSpPr>
        <p:spPr>
          <a:xfrm>
            <a:off x="435894" y="1635373"/>
            <a:ext cx="2606936" cy="2758727"/>
          </a:xfrm>
        </p:spPr>
        <p:txBody>
          <a:bodyPr rtlCol="0">
            <a:normAutofit/>
          </a:bodyPr>
          <a:lstStyle>
            <a:lvl1pPr marL="0" indent="0">
              <a:buNone/>
              <a:defRPr/>
            </a:lvl1pPr>
          </a:lstStyle>
          <a:p>
            <a:pPr lvl="0" rtl="0"/>
            <a:r>
              <a:rPr lang="en-US" noProof="0"/>
              <a:t>Click to edit Master text styles</a:t>
            </a:r>
          </a:p>
        </p:txBody>
      </p:sp>
      <p:sp>
        <p:nvSpPr>
          <p:cNvPr id="11" name="Picture Placeholder 10">
            <a:extLst>
              <a:ext uri="{FF2B5EF4-FFF2-40B4-BE49-F238E27FC236}">
                <a16:creationId xmlns:a16="http://schemas.microsoft.com/office/drawing/2014/main" id="{5C3A8825-378F-41FE-A716-644287762A49}"/>
              </a:ext>
            </a:extLst>
          </p:cNvPr>
          <p:cNvSpPr>
            <a:spLocks noGrp="1"/>
          </p:cNvSpPr>
          <p:nvPr>
            <p:ph type="pic" sz="quarter" idx="13"/>
          </p:nvPr>
        </p:nvSpPr>
        <p:spPr>
          <a:xfrm>
            <a:off x="3181350" y="473202"/>
            <a:ext cx="5628085" cy="2640330"/>
          </a:xfrm>
          <a:solidFill>
            <a:schemeClr val="accent2"/>
          </a:solidFill>
        </p:spPr>
        <p:txBody>
          <a:bodyPr rtlCol="0"/>
          <a:lstStyle/>
          <a:p>
            <a:pPr rtl="0"/>
            <a:r>
              <a:rPr lang="en-US" noProof="0"/>
              <a:t>Click icon to add picture</a:t>
            </a:r>
            <a:endParaRPr lang="en-GB" noProof="0"/>
          </a:p>
        </p:txBody>
      </p:sp>
      <p:sp>
        <p:nvSpPr>
          <p:cNvPr id="12" name="Picture Placeholder 10">
            <a:extLst>
              <a:ext uri="{FF2B5EF4-FFF2-40B4-BE49-F238E27FC236}">
                <a16:creationId xmlns:a16="http://schemas.microsoft.com/office/drawing/2014/main" id="{2E6B2055-B099-48CF-84C8-2AF6D5618697}"/>
              </a:ext>
            </a:extLst>
          </p:cNvPr>
          <p:cNvSpPr>
            <a:spLocks noGrp="1"/>
          </p:cNvSpPr>
          <p:nvPr>
            <p:ph type="pic" sz="quarter" idx="14"/>
          </p:nvPr>
        </p:nvSpPr>
        <p:spPr>
          <a:xfrm>
            <a:off x="3182112" y="3175689"/>
            <a:ext cx="2777490" cy="1604772"/>
          </a:xfrm>
          <a:solidFill>
            <a:schemeClr val="accent2"/>
          </a:solidFill>
        </p:spPr>
        <p:txBody>
          <a:bodyPr rtlCol="0"/>
          <a:lstStyle/>
          <a:p>
            <a:pPr rtl="0"/>
            <a:r>
              <a:rPr lang="en-US" noProof="0"/>
              <a:t>Click icon to add picture</a:t>
            </a:r>
            <a:endParaRPr lang="en-GB" noProof="0"/>
          </a:p>
        </p:txBody>
      </p:sp>
      <p:sp>
        <p:nvSpPr>
          <p:cNvPr id="13" name="Picture Placeholder 10">
            <a:extLst>
              <a:ext uri="{FF2B5EF4-FFF2-40B4-BE49-F238E27FC236}">
                <a16:creationId xmlns:a16="http://schemas.microsoft.com/office/drawing/2014/main" id="{EED74C29-FF8A-4470-8221-FD11E7FB7D76}"/>
              </a:ext>
            </a:extLst>
          </p:cNvPr>
          <p:cNvSpPr>
            <a:spLocks noGrp="1"/>
          </p:cNvSpPr>
          <p:nvPr>
            <p:ph type="pic" sz="quarter" idx="15"/>
          </p:nvPr>
        </p:nvSpPr>
        <p:spPr>
          <a:xfrm>
            <a:off x="6035040" y="3175254"/>
            <a:ext cx="2777490" cy="1604772"/>
          </a:xfrm>
          <a:solidFill>
            <a:schemeClr val="accent2"/>
          </a:solidFill>
        </p:spPr>
        <p:txBody>
          <a:bodyPr rtlCol="0"/>
          <a:lstStyle/>
          <a:p>
            <a:pPr rtl="0"/>
            <a:r>
              <a:rPr lang="en-US" noProof="0"/>
              <a:t>Click icon to add picture</a:t>
            </a:r>
            <a:endParaRPr lang="en-GB" noProof="0"/>
          </a:p>
        </p:txBody>
      </p:sp>
      <p:sp>
        <p:nvSpPr>
          <p:cNvPr id="3" name="Footer Placeholder 2"/>
          <p:cNvSpPr>
            <a:spLocks noGrp="1"/>
          </p:cNvSpPr>
          <p:nvPr>
            <p:ph type="ftr" sz="quarter" idx="11"/>
          </p:nvPr>
        </p:nvSpPr>
        <p:spPr/>
        <p:txBody>
          <a:bodyPr rtlCol="0"/>
          <a:lstStyle/>
          <a:p>
            <a:pPr rtl="0"/>
            <a:r>
              <a:rPr lang="en-GB" noProof="0"/>
              <a:t>Sample Footer Text</a:t>
            </a:r>
          </a:p>
        </p:txBody>
      </p:sp>
      <p:sp>
        <p:nvSpPr>
          <p:cNvPr id="2" name="Date Placeholder 1"/>
          <p:cNvSpPr>
            <a:spLocks noGrp="1"/>
          </p:cNvSpPr>
          <p:nvPr>
            <p:ph type="dt" sz="half" idx="10"/>
          </p:nvPr>
        </p:nvSpPr>
        <p:spPr/>
        <p:txBody>
          <a:bodyPr rtlCol="0"/>
          <a:lstStyle/>
          <a:p>
            <a:pPr rtl="0"/>
            <a:endParaRPr lang="en-GB" noProof="0"/>
          </a:p>
        </p:txBody>
      </p:sp>
      <p:sp>
        <p:nvSpPr>
          <p:cNvPr id="4" name="Slide Number Placeholder 3"/>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910404375"/>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0F9CA6-0CB1-4A9E-96E4-67800B107E21}"/>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05826FB8-73AC-4F8B-BD9C-B5E87FC9C6A9}"/>
              </a:ext>
              <a:ext uri="{C183D7F6-B498-43B3-948B-1728B52AA6E4}">
                <adec:decorative xmlns:adec="http://schemas.microsoft.com/office/drawing/2017/decorative" val="1"/>
              </a:ext>
            </a:extLst>
          </p:cNvPr>
          <p:cNvSpPr/>
          <p:nvPr userDrawn="1"/>
        </p:nvSpPr>
        <p:spPr>
          <a:xfrm>
            <a:off x="478965" y="342901"/>
            <a:ext cx="2633425" cy="6857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Title 1">
            <a:extLst>
              <a:ext uri="{FF2B5EF4-FFF2-40B4-BE49-F238E27FC236}">
                <a16:creationId xmlns:a16="http://schemas.microsoft.com/office/drawing/2014/main" id="{D0F196A1-2430-4797-B656-A38302FAFF33}"/>
              </a:ext>
            </a:extLst>
          </p:cNvPr>
          <p:cNvSpPr>
            <a:spLocks noGrp="1"/>
          </p:cNvSpPr>
          <p:nvPr>
            <p:ph type="title"/>
          </p:nvPr>
        </p:nvSpPr>
        <p:spPr>
          <a:xfrm>
            <a:off x="457430" y="526617"/>
            <a:ext cx="2676496" cy="891540"/>
          </a:xfrm>
        </p:spPr>
        <p:txBody>
          <a:bodyPr rtlCol="0"/>
          <a:lstStyle/>
          <a:p>
            <a:pPr rtl="0"/>
            <a:r>
              <a:rPr lang="en-US" noProof="0"/>
              <a:t>Click to edit Master title style</a:t>
            </a:r>
            <a:endParaRPr lang="en-GB" noProof="0"/>
          </a:p>
        </p:txBody>
      </p:sp>
      <p:sp>
        <p:nvSpPr>
          <p:cNvPr id="6" name="Content Placeholder 2">
            <a:extLst>
              <a:ext uri="{FF2B5EF4-FFF2-40B4-BE49-F238E27FC236}">
                <a16:creationId xmlns:a16="http://schemas.microsoft.com/office/drawing/2014/main" id="{F7AE5FA5-AF50-4B00-8E20-1B20A667A3BF}"/>
              </a:ext>
            </a:extLst>
          </p:cNvPr>
          <p:cNvSpPr>
            <a:spLocks noGrp="1"/>
          </p:cNvSpPr>
          <p:nvPr>
            <p:ph idx="1"/>
          </p:nvPr>
        </p:nvSpPr>
        <p:spPr>
          <a:xfrm>
            <a:off x="457430" y="1755648"/>
            <a:ext cx="2676496" cy="2725865"/>
          </a:xfrm>
        </p:spPr>
        <p:txBody>
          <a:bodyPr rtlCol="0">
            <a:normAutofit/>
          </a:bodyPr>
          <a:lstStyle>
            <a:lvl1pPr marL="0" indent="0">
              <a:buNone/>
              <a:defRPr/>
            </a:lvl1pPr>
          </a:lstStyle>
          <a:p>
            <a:pPr lvl="0" rtl="0"/>
            <a:r>
              <a:rPr lang="en-US" noProof="0"/>
              <a:t>Click to edit Master text styles</a:t>
            </a:r>
          </a:p>
        </p:txBody>
      </p:sp>
      <p:sp>
        <p:nvSpPr>
          <p:cNvPr id="3" name="Footer Placeholder 2"/>
          <p:cNvSpPr>
            <a:spLocks noGrp="1"/>
          </p:cNvSpPr>
          <p:nvPr>
            <p:ph type="ftr" sz="quarter" idx="11"/>
          </p:nvPr>
        </p:nvSpPr>
        <p:spPr/>
        <p:txBody>
          <a:bodyPr rtlCol="0"/>
          <a:lstStyle/>
          <a:p>
            <a:pPr rtl="0"/>
            <a:r>
              <a:rPr lang="en-GB" noProof="0"/>
              <a:t>Sample Footer Text</a:t>
            </a:r>
          </a:p>
        </p:txBody>
      </p:sp>
      <p:sp>
        <p:nvSpPr>
          <p:cNvPr id="13" name="Picture Placeholder 12">
            <a:extLst>
              <a:ext uri="{FF2B5EF4-FFF2-40B4-BE49-F238E27FC236}">
                <a16:creationId xmlns:a16="http://schemas.microsoft.com/office/drawing/2014/main" id="{83237575-909D-45C0-B594-0B7A40F04B52}"/>
              </a:ext>
            </a:extLst>
          </p:cNvPr>
          <p:cNvSpPr>
            <a:spLocks noGrp="1"/>
          </p:cNvSpPr>
          <p:nvPr>
            <p:ph type="pic" sz="quarter" idx="13"/>
          </p:nvPr>
        </p:nvSpPr>
        <p:spPr>
          <a:xfrm>
            <a:off x="3493008" y="0"/>
            <a:ext cx="5650992" cy="5143500"/>
          </a:xfrm>
          <a:solidFill>
            <a:schemeClr val="accent2"/>
          </a:solidFill>
        </p:spPr>
        <p:txBody>
          <a:bodyPr rtlCol="0"/>
          <a:lstStyle/>
          <a:p>
            <a:pPr rtl="0"/>
            <a:r>
              <a:rPr lang="en-US" noProof="0"/>
              <a:t>Click icon to add picture</a:t>
            </a:r>
            <a:endParaRPr lang="en-GB" noProof="0"/>
          </a:p>
        </p:txBody>
      </p:sp>
      <p:sp>
        <p:nvSpPr>
          <p:cNvPr id="2" name="Date Placeholder 1"/>
          <p:cNvSpPr>
            <a:spLocks noGrp="1"/>
          </p:cNvSpPr>
          <p:nvPr>
            <p:ph type="dt" sz="half" idx="10"/>
          </p:nvPr>
        </p:nvSpPr>
        <p:spPr/>
        <p:txBody>
          <a:bodyPr rtlCol="0"/>
          <a:lstStyle/>
          <a:p>
            <a:pPr rtl="0"/>
            <a:endParaRPr lang="en-GB" noProof="0"/>
          </a:p>
        </p:txBody>
      </p:sp>
      <p:sp>
        <p:nvSpPr>
          <p:cNvPr id="4" name="Slide Number Placeholder 3"/>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0691464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8" name="Title 1"/>
          <p:cNvSpPr>
            <a:spLocks noGrp="1"/>
          </p:cNvSpPr>
          <p:nvPr>
            <p:ph type="title"/>
          </p:nvPr>
        </p:nvSpPr>
        <p:spPr>
          <a:xfrm>
            <a:off x="431921" y="547244"/>
            <a:ext cx="8272212" cy="741249"/>
          </a:xfrm>
        </p:spPr>
        <p:txBody>
          <a:bodyPr rtlCol="0"/>
          <a:lstStyle/>
          <a:p>
            <a:pPr rtl="0"/>
            <a:r>
              <a:rPr lang="en-US" noProof="0"/>
              <a:t>Click to edit Master title style</a:t>
            </a:r>
            <a:endParaRPr lang="en-GB" noProof="0"/>
          </a:p>
        </p:txBody>
      </p:sp>
      <p:sp>
        <p:nvSpPr>
          <p:cNvPr id="15" name="SmartArt Placeholder 14">
            <a:extLst>
              <a:ext uri="{FF2B5EF4-FFF2-40B4-BE49-F238E27FC236}">
                <a16:creationId xmlns:a16="http://schemas.microsoft.com/office/drawing/2014/main" id="{1A07AFA2-B97F-4965-B3E3-0399F8696B92}"/>
              </a:ext>
            </a:extLst>
          </p:cNvPr>
          <p:cNvSpPr>
            <a:spLocks noGrp="1"/>
          </p:cNvSpPr>
          <p:nvPr>
            <p:ph type="dgm" sz="quarter" idx="13"/>
          </p:nvPr>
        </p:nvSpPr>
        <p:spPr>
          <a:xfrm>
            <a:off x="432197" y="1718072"/>
            <a:ext cx="1714500" cy="1885950"/>
          </a:xfrm>
          <a:solidFill>
            <a:schemeClr val="accent2"/>
          </a:solidFill>
        </p:spPr>
        <p:txBody>
          <a:bodyPr rtlCol="0"/>
          <a:lstStyle/>
          <a:p>
            <a:pPr rtl="0"/>
            <a:r>
              <a:rPr lang="en-US" noProof="0"/>
              <a:t>Click icon to add SmartArt graphic</a:t>
            </a:r>
            <a:endParaRPr lang="en-GB" noProof="0"/>
          </a:p>
        </p:txBody>
      </p:sp>
      <p:sp>
        <p:nvSpPr>
          <p:cNvPr id="16" name="SmartArt Placeholder 14">
            <a:extLst>
              <a:ext uri="{FF2B5EF4-FFF2-40B4-BE49-F238E27FC236}">
                <a16:creationId xmlns:a16="http://schemas.microsoft.com/office/drawing/2014/main" id="{FBD83F25-25EA-4FCB-9180-B7567885BE7A}"/>
              </a:ext>
            </a:extLst>
          </p:cNvPr>
          <p:cNvSpPr>
            <a:spLocks noGrp="1"/>
          </p:cNvSpPr>
          <p:nvPr>
            <p:ph type="dgm" sz="quarter" idx="14"/>
          </p:nvPr>
        </p:nvSpPr>
        <p:spPr>
          <a:xfrm>
            <a:off x="2615069" y="1718072"/>
            <a:ext cx="1714500" cy="1885950"/>
          </a:xfrm>
          <a:solidFill>
            <a:schemeClr val="accent2"/>
          </a:solidFill>
        </p:spPr>
        <p:txBody>
          <a:bodyPr rtlCol="0"/>
          <a:lstStyle/>
          <a:p>
            <a:pPr rtl="0"/>
            <a:r>
              <a:rPr lang="en-US" noProof="0"/>
              <a:t>Click icon to add SmartArt graphic</a:t>
            </a:r>
            <a:endParaRPr lang="en-GB" noProof="0"/>
          </a:p>
        </p:txBody>
      </p:sp>
      <p:sp>
        <p:nvSpPr>
          <p:cNvPr id="17" name="SmartArt Placeholder 14">
            <a:extLst>
              <a:ext uri="{FF2B5EF4-FFF2-40B4-BE49-F238E27FC236}">
                <a16:creationId xmlns:a16="http://schemas.microsoft.com/office/drawing/2014/main" id="{C19AF1FD-578A-4AC1-8006-BF395C098188}"/>
              </a:ext>
            </a:extLst>
          </p:cNvPr>
          <p:cNvSpPr>
            <a:spLocks noGrp="1"/>
          </p:cNvSpPr>
          <p:nvPr>
            <p:ph type="dgm" sz="quarter" idx="15"/>
          </p:nvPr>
        </p:nvSpPr>
        <p:spPr>
          <a:xfrm>
            <a:off x="4797941" y="1718072"/>
            <a:ext cx="1714500" cy="1885950"/>
          </a:xfrm>
          <a:solidFill>
            <a:schemeClr val="accent2"/>
          </a:solidFill>
        </p:spPr>
        <p:txBody>
          <a:bodyPr rtlCol="0"/>
          <a:lstStyle/>
          <a:p>
            <a:pPr rtl="0"/>
            <a:r>
              <a:rPr lang="en-US" noProof="0"/>
              <a:t>Click icon to add SmartArt graphic</a:t>
            </a:r>
            <a:endParaRPr lang="en-GB" noProof="0"/>
          </a:p>
        </p:txBody>
      </p:sp>
      <p:sp>
        <p:nvSpPr>
          <p:cNvPr id="18" name="SmartArt Placeholder 14">
            <a:extLst>
              <a:ext uri="{FF2B5EF4-FFF2-40B4-BE49-F238E27FC236}">
                <a16:creationId xmlns:a16="http://schemas.microsoft.com/office/drawing/2014/main" id="{A30FAB41-D651-4537-9674-A090F9541E38}"/>
              </a:ext>
            </a:extLst>
          </p:cNvPr>
          <p:cNvSpPr>
            <a:spLocks noGrp="1"/>
          </p:cNvSpPr>
          <p:nvPr>
            <p:ph type="dgm" sz="quarter" idx="16"/>
          </p:nvPr>
        </p:nvSpPr>
        <p:spPr>
          <a:xfrm>
            <a:off x="6980813" y="1718072"/>
            <a:ext cx="1714500" cy="1885950"/>
          </a:xfrm>
          <a:solidFill>
            <a:schemeClr val="accent2"/>
          </a:solidFill>
        </p:spPr>
        <p:txBody>
          <a:bodyPr rtlCol="0"/>
          <a:lstStyle/>
          <a:p>
            <a:pPr rtl="0"/>
            <a:r>
              <a:rPr lang="en-US" noProof="0"/>
              <a:t>Click icon to add SmartArt graphic</a:t>
            </a:r>
            <a:endParaRPr lang="en-GB" noProof="0"/>
          </a:p>
        </p:txBody>
      </p:sp>
      <p:sp>
        <p:nvSpPr>
          <p:cNvPr id="20" name="Text Placeholder 19">
            <a:extLst>
              <a:ext uri="{FF2B5EF4-FFF2-40B4-BE49-F238E27FC236}">
                <a16:creationId xmlns:a16="http://schemas.microsoft.com/office/drawing/2014/main" id="{6FF70985-87A5-4813-BB21-CD79732947F5}"/>
              </a:ext>
            </a:extLst>
          </p:cNvPr>
          <p:cNvSpPr>
            <a:spLocks noGrp="1"/>
          </p:cNvSpPr>
          <p:nvPr>
            <p:ph type="body" sz="quarter" idx="17" hasCustomPrompt="1"/>
          </p:nvPr>
        </p:nvSpPr>
        <p:spPr>
          <a:xfrm>
            <a:off x="432197" y="3707606"/>
            <a:ext cx="1714500" cy="274320"/>
          </a:xfrm>
        </p:spPr>
        <p:txBody>
          <a:bodyPr rtlCol="0">
            <a:noAutofit/>
          </a:bodyPr>
          <a:lstStyle>
            <a:lvl1pPr marL="0" indent="0">
              <a:buNone/>
              <a:defRPr sz="1350"/>
            </a:lvl1pPr>
            <a:lvl2pPr marL="243000" indent="0">
              <a:buNone/>
              <a:defRPr sz="1350"/>
            </a:lvl2pPr>
            <a:lvl3pPr marL="472500" indent="0">
              <a:buNone/>
              <a:defRPr sz="1350"/>
            </a:lvl3pPr>
            <a:lvl4pPr marL="756000" indent="0">
              <a:buNone/>
              <a:defRPr sz="1350"/>
            </a:lvl4pPr>
            <a:lvl5pPr marL="1026000" indent="0">
              <a:buNone/>
              <a:defRPr sz="1350"/>
            </a:lvl5pPr>
          </a:lstStyle>
          <a:p>
            <a:pPr lvl="0" rtl="0"/>
            <a:r>
              <a:rPr lang="en-GB" noProof="0"/>
              <a:t>Name</a:t>
            </a:r>
          </a:p>
        </p:txBody>
      </p:sp>
      <p:sp>
        <p:nvSpPr>
          <p:cNvPr id="22" name="Text Placeholder 21">
            <a:extLst>
              <a:ext uri="{FF2B5EF4-FFF2-40B4-BE49-F238E27FC236}">
                <a16:creationId xmlns:a16="http://schemas.microsoft.com/office/drawing/2014/main" id="{8F30C930-1919-4A13-98BD-6CB6119CC11A}"/>
              </a:ext>
            </a:extLst>
          </p:cNvPr>
          <p:cNvSpPr>
            <a:spLocks noGrp="1"/>
          </p:cNvSpPr>
          <p:nvPr>
            <p:ph type="body" sz="quarter" idx="18" hasCustomPrompt="1"/>
          </p:nvPr>
        </p:nvSpPr>
        <p:spPr>
          <a:xfrm>
            <a:off x="431921" y="4085511"/>
            <a:ext cx="1714500" cy="274320"/>
          </a:xfrm>
        </p:spPr>
        <p:txBody>
          <a:bodyPr rtlCol="0">
            <a:noAutofit/>
          </a:bodyPr>
          <a:lstStyle>
            <a:lvl1pPr marL="0" indent="0">
              <a:buNone/>
              <a:defRPr sz="1200"/>
            </a:lvl1pPr>
            <a:lvl2pPr marL="243000" indent="0">
              <a:buNone/>
              <a:defRPr sz="1200"/>
            </a:lvl2pPr>
            <a:lvl3pPr marL="472500" indent="0">
              <a:buNone/>
              <a:defRPr sz="1200"/>
            </a:lvl3pPr>
            <a:lvl4pPr marL="756000" indent="0">
              <a:buNone/>
              <a:defRPr sz="1200"/>
            </a:lvl4pPr>
            <a:lvl5pPr marL="1026000" indent="0">
              <a:buNone/>
              <a:defRPr sz="1200"/>
            </a:lvl5pPr>
          </a:lstStyle>
          <a:p>
            <a:pPr lvl="0" rtl="0"/>
            <a:r>
              <a:rPr lang="en-GB" noProof="0"/>
              <a:t>Title</a:t>
            </a:r>
          </a:p>
        </p:txBody>
      </p:sp>
      <p:sp>
        <p:nvSpPr>
          <p:cNvPr id="23" name="Text Placeholder 19">
            <a:extLst>
              <a:ext uri="{FF2B5EF4-FFF2-40B4-BE49-F238E27FC236}">
                <a16:creationId xmlns:a16="http://schemas.microsoft.com/office/drawing/2014/main" id="{6E4126AC-7681-4156-8274-2A6414894394}"/>
              </a:ext>
            </a:extLst>
          </p:cNvPr>
          <p:cNvSpPr>
            <a:spLocks noGrp="1"/>
          </p:cNvSpPr>
          <p:nvPr>
            <p:ph type="body" sz="quarter" idx="19" hasCustomPrompt="1"/>
          </p:nvPr>
        </p:nvSpPr>
        <p:spPr>
          <a:xfrm>
            <a:off x="2615346" y="3707606"/>
            <a:ext cx="1714500" cy="274320"/>
          </a:xfrm>
        </p:spPr>
        <p:txBody>
          <a:bodyPr rtlCol="0">
            <a:noAutofit/>
          </a:bodyPr>
          <a:lstStyle>
            <a:lvl1pPr marL="0" indent="0">
              <a:buNone/>
              <a:defRPr sz="1350"/>
            </a:lvl1pPr>
            <a:lvl2pPr marL="243000" indent="0">
              <a:buNone/>
              <a:defRPr sz="1350"/>
            </a:lvl2pPr>
            <a:lvl3pPr marL="472500" indent="0">
              <a:buNone/>
              <a:defRPr sz="1350"/>
            </a:lvl3pPr>
            <a:lvl4pPr marL="756000" indent="0">
              <a:buNone/>
              <a:defRPr sz="1350"/>
            </a:lvl4pPr>
            <a:lvl5pPr marL="1026000" indent="0">
              <a:buNone/>
              <a:defRPr sz="1350"/>
            </a:lvl5pPr>
          </a:lstStyle>
          <a:p>
            <a:pPr lvl="0" rtl="0"/>
            <a:r>
              <a:rPr lang="en-GB" noProof="0"/>
              <a:t>Name</a:t>
            </a:r>
          </a:p>
        </p:txBody>
      </p:sp>
      <p:sp>
        <p:nvSpPr>
          <p:cNvPr id="24" name="Text Placeholder 21">
            <a:extLst>
              <a:ext uri="{FF2B5EF4-FFF2-40B4-BE49-F238E27FC236}">
                <a16:creationId xmlns:a16="http://schemas.microsoft.com/office/drawing/2014/main" id="{D03485ED-1755-41FA-942B-ED95B3913DBF}"/>
              </a:ext>
            </a:extLst>
          </p:cNvPr>
          <p:cNvSpPr>
            <a:spLocks noGrp="1"/>
          </p:cNvSpPr>
          <p:nvPr>
            <p:ph type="body" sz="quarter" idx="20" hasCustomPrompt="1"/>
          </p:nvPr>
        </p:nvSpPr>
        <p:spPr>
          <a:xfrm>
            <a:off x="2615069" y="4085511"/>
            <a:ext cx="1714500" cy="274320"/>
          </a:xfrm>
        </p:spPr>
        <p:txBody>
          <a:bodyPr rtlCol="0">
            <a:noAutofit/>
          </a:bodyPr>
          <a:lstStyle>
            <a:lvl1pPr marL="0" indent="0">
              <a:buNone/>
              <a:defRPr sz="1200"/>
            </a:lvl1pPr>
            <a:lvl2pPr marL="243000" indent="0">
              <a:buNone/>
              <a:defRPr sz="1200"/>
            </a:lvl2pPr>
            <a:lvl3pPr marL="472500" indent="0">
              <a:buNone/>
              <a:defRPr sz="1200"/>
            </a:lvl3pPr>
            <a:lvl4pPr marL="756000" indent="0">
              <a:buNone/>
              <a:defRPr sz="1200"/>
            </a:lvl4pPr>
            <a:lvl5pPr marL="1026000" indent="0">
              <a:buNone/>
              <a:defRPr sz="1200"/>
            </a:lvl5pPr>
          </a:lstStyle>
          <a:p>
            <a:pPr lvl="0" rtl="0"/>
            <a:r>
              <a:rPr lang="en-GB" noProof="0"/>
              <a:t>Title</a:t>
            </a:r>
          </a:p>
        </p:txBody>
      </p:sp>
      <p:sp>
        <p:nvSpPr>
          <p:cNvPr id="25" name="Text Placeholder 19">
            <a:extLst>
              <a:ext uri="{FF2B5EF4-FFF2-40B4-BE49-F238E27FC236}">
                <a16:creationId xmlns:a16="http://schemas.microsoft.com/office/drawing/2014/main" id="{42AFEFC9-586E-4B97-AD51-F02AC6AC6A60}"/>
              </a:ext>
            </a:extLst>
          </p:cNvPr>
          <p:cNvSpPr>
            <a:spLocks noGrp="1"/>
          </p:cNvSpPr>
          <p:nvPr>
            <p:ph type="body" sz="quarter" idx="21" hasCustomPrompt="1"/>
          </p:nvPr>
        </p:nvSpPr>
        <p:spPr>
          <a:xfrm>
            <a:off x="4798218" y="3707606"/>
            <a:ext cx="1714500" cy="274320"/>
          </a:xfrm>
        </p:spPr>
        <p:txBody>
          <a:bodyPr rtlCol="0">
            <a:noAutofit/>
          </a:bodyPr>
          <a:lstStyle>
            <a:lvl1pPr marL="0" indent="0">
              <a:buNone/>
              <a:defRPr sz="1350"/>
            </a:lvl1pPr>
            <a:lvl2pPr marL="243000" indent="0">
              <a:buNone/>
              <a:defRPr sz="1350"/>
            </a:lvl2pPr>
            <a:lvl3pPr marL="472500" indent="0">
              <a:buNone/>
              <a:defRPr sz="1350"/>
            </a:lvl3pPr>
            <a:lvl4pPr marL="756000" indent="0">
              <a:buNone/>
              <a:defRPr sz="1350"/>
            </a:lvl4pPr>
            <a:lvl5pPr marL="1026000" indent="0">
              <a:buNone/>
              <a:defRPr sz="1350"/>
            </a:lvl5pPr>
          </a:lstStyle>
          <a:p>
            <a:pPr lvl="0" rtl="0"/>
            <a:r>
              <a:rPr lang="en-GB" noProof="0"/>
              <a:t>Name</a:t>
            </a:r>
          </a:p>
        </p:txBody>
      </p:sp>
      <p:sp>
        <p:nvSpPr>
          <p:cNvPr id="26" name="Text Placeholder 21">
            <a:extLst>
              <a:ext uri="{FF2B5EF4-FFF2-40B4-BE49-F238E27FC236}">
                <a16:creationId xmlns:a16="http://schemas.microsoft.com/office/drawing/2014/main" id="{E94B1769-BE23-4EBA-A0DA-9A01476DAC50}"/>
              </a:ext>
            </a:extLst>
          </p:cNvPr>
          <p:cNvSpPr>
            <a:spLocks noGrp="1"/>
          </p:cNvSpPr>
          <p:nvPr>
            <p:ph type="body" sz="quarter" idx="22" hasCustomPrompt="1"/>
          </p:nvPr>
        </p:nvSpPr>
        <p:spPr>
          <a:xfrm>
            <a:off x="4797941" y="4085511"/>
            <a:ext cx="1714500" cy="274320"/>
          </a:xfrm>
        </p:spPr>
        <p:txBody>
          <a:bodyPr rtlCol="0">
            <a:noAutofit/>
          </a:bodyPr>
          <a:lstStyle>
            <a:lvl1pPr marL="0" indent="0">
              <a:buNone/>
              <a:defRPr sz="1200"/>
            </a:lvl1pPr>
            <a:lvl2pPr marL="243000" indent="0">
              <a:buNone/>
              <a:defRPr sz="1200"/>
            </a:lvl2pPr>
            <a:lvl3pPr marL="472500" indent="0">
              <a:buNone/>
              <a:defRPr sz="1200"/>
            </a:lvl3pPr>
            <a:lvl4pPr marL="756000" indent="0">
              <a:buNone/>
              <a:defRPr sz="1200"/>
            </a:lvl4pPr>
            <a:lvl5pPr marL="1026000" indent="0">
              <a:buNone/>
              <a:defRPr sz="1200"/>
            </a:lvl5pPr>
          </a:lstStyle>
          <a:p>
            <a:pPr lvl="0" rtl="0"/>
            <a:r>
              <a:rPr lang="en-GB" noProof="0"/>
              <a:t>Title</a:t>
            </a:r>
          </a:p>
        </p:txBody>
      </p:sp>
      <p:sp>
        <p:nvSpPr>
          <p:cNvPr id="27" name="Text Placeholder 19">
            <a:extLst>
              <a:ext uri="{FF2B5EF4-FFF2-40B4-BE49-F238E27FC236}">
                <a16:creationId xmlns:a16="http://schemas.microsoft.com/office/drawing/2014/main" id="{9A7362AB-6137-4C5C-9219-392C3875AD9B}"/>
              </a:ext>
            </a:extLst>
          </p:cNvPr>
          <p:cNvSpPr>
            <a:spLocks noGrp="1"/>
          </p:cNvSpPr>
          <p:nvPr>
            <p:ph type="body" sz="quarter" idx="23" hasCustomPrompt="1"/>
          </p:nvPr>
        </p:nvSpPr>
        <p:spPr>
          <a:xfrm>
            <a:off x="6981089" y="3717848"/>
            <a:ext cx="1714500" cy="274320"/>
          </a:xfrm>
        </p:spPr>
        <p:txBody>
          <a:bodyPr rtlCol="0">
            <a:noAutofit/>
          </a:bodyPr>
          <a:lstStyle>
            <a:lvl1pPr marL="0" indent="0">
              <a:buNone/>
              <a:defRPr sz="1350"/>
            </a:lvl1pPr>
            <a:lvl2pPr marL="243000" indent="0">
              <a:buNone/>
              <a:defRPr sz="1350"/>
            </a:lvl2pPr>
            <a:lvl3pPr marL="472500" indent="0">
              <a:buNone/>
              <a:defRPr sz="1350"/>
            </a:lvl3pPr>
            <a:lvl4pPr marL="756000" indent="0">
              <a:buNone/>
              <a:defRPr sz="1350"/>
            </a:lvl4pPr>
            <a:lvl5pPr marL="1026000" indent="0">
              <a:buNone/>
              <a:defRPr sz="1350"/>
            </a:lvl5pPr>
          </a:lstStyle>
          <a:p>
            <a:pPr lvl="0" rtl="0"/>
            <a:r>
              <a:rPr lang="en-GB" noProof="0"/>
              <a:t>Name</a:t>
            </a:r>
          </a:p>
        </p:txBody>
      </p:sp>
      <p:sp>
        <p:nvSpPr>
          <p:cNvPr id="28" name="Text Placeholder 21">
            <a:extLst>
              <a:ext uri="{FF2B5EF4-FFF2-40B4-BE49-F238E27FC236}">
                <a16:creationId xmlns:a16="http://schemas.microsoft.com/office/drawing/2014/main" id="{DA6F45F2-E17A-4027-AAA9-B9B703C26A2F}"/>
              </a:ext>
            </a:extLst>
          </p:cNvPr>
          <p:cNvSpPr>
            <a:spLocks noGrp="1"/>
          </p:cNvSpPr>
          <p:nvPr>
            <p:ph type="body" sz="quarter" idx="24" hasCustomPrompt="1"/>
          </p:nvPr>
        </p:nvSpPr>
        <p:spPr>
          <a:xfrm>
            <a:off x="6980813" y="4095753"/>
            <a:ext cx="1714500" cy="274320"/>
          </a:xfrm>
        </p:spPr>
        <p:txBody>
          <a:bodyPr rtlCol="0">
            <a:noAutofit/>
          </a:bodyPr>
          <a:lstStyle>
            <a:lvl1pPr marL="0" indent="0">
              <a:buNone/>
              <a:defRPr sz="1200"/>
            </a:lvl1pPr>
            <a:lvl2pPr marL="243000" indent="0">
              <a:buNone/>
              <a:defRPr sz="1200"/>
            </a:lvl2pPr>
            <a:lvl3pPr marL="472500" indent="0">
              <a:buNone/>
              <a:defRPr sz="1200"/>
            </a:lvl3pPr>
            <a:lvl4pPr marL="756000" indent="0">
              <a:buNone/>
              <a:defRPr sz="1200"/>
            </a:lvl4pPr>
            <a:lvl5pPr marL="1026000" indent="0">
              <a:buNone/>
              <a:defRPr sz="1200"/>
            </a:lvl5pPr>
          </a:lstStyle>
          <a:p>
            <a:pPr lvl="0" rtl="0"/>
            <a:r>
              <a:rPr lang="en-GB" noProof="0"/>
              <a:t>Title</a:t>
            </a:r>
          </a:p>
        </p:txBody>
      </p:sp>
      <p:sp>
        <p:nvSpPr>
          <p:cNvPr id="4" name="Footer Placeholder 3"/>
          <p:cNvSpPr>
            <a:spLocks noGrp="1"/>
          </p:cNvSpPr>
          <p:nvPr>
            <p:ph type="ftr" sz="quarter" idx="11"/>
          </p:nvPr>
        </p:nvSpPr>
        <p:spPr>
          <a:xfrm>
            <a:off x="435894" y="4817936"/>
            <a:ext cx="5187908" cy="273844"/>
          </a:xfrm>
          <a:prstGeom prst="rect">
            <a:avLst/>
          </a:prstGeom>
        </p:spPr>
        <p:txBody>
          <a:bodyPr rtlCol="0"/>
          <a:lstStyle/>
          <a:p>
            <a:pPr rtl="0"/>
            <a:r>
              <a:rPr lang="en-GB" noProof="0"/>
              <a:t>Sample Footer Text</a:t>
            </a:r>
          </a:p>
        </p:txBody>
      </p:sp>
      <p:sp>
        <p:nvSpPr>
          <p:cNvPr id="3" name="Date Placeholder 2"/>
          <p:cNvSpPr>
            <a:spLocks noGrp="1"/>
          </p:cNvSpPr>
          <p:nvPr>
            <p:ph type="dt" sz="half" idx="10"/>
          </p:nvPr>
        </p:nvSpPr>
        <p:spPr>
          <a:xfrm>
            <a:off x="5704464" y="4817936"/>
            <a:ext cx="2133599" cy="273844"/>
          </a:xfrm>
          <a:prstGeom prst="rect">
            <a:avLst/>
          </a:prstGeom>
        </p:spPr>
        <p:txBody>
          <a:bodyPr rtlCol="0"/>
          <a:lstStyle/>
          <a:p>
            <a:pPr rtl="0"/>
            <a:endParaRPr lang="en-GB" noProof="0"/>
          </a:p>
        </p:txBody>
      </p:sp>
      <p:sp>
        <p:nvSpPr>
          <p:cNvPr id="5" name="Slide Number Placeholder 4"/>
          <p:cNvSpPr>
            <a:spLocks noGrp="1"/>
          </p:cNvSpPr>
          <p:nvPr>
            <p:ph type="sldNum" sz="quarter" idx="12"/>
          </p:nvPr>
        </p:nvSpPr>
        <p:spPr>
          <a:xfrm>
            <a:off x="7918725" y="4817936"/>
            <a:ext cx="789383" cy="273844"/>
          </a:xfrm>
          <a:prstGeom prst="rect">
            <a:avLst/>
          </a:prstGeom>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40710733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2" name="Title 1"/>
          <p:cNvSpPr>
            <a:spLocks noGrp="1"/>
          </p:cNvSpPr>
          <p:nvPr>
            <p:ph type="title"/>
          </p:nvPr>
        </p:nvSpPr>
        <p:spPr>
          <a:xfrm>
            <a:off x="435895" y="547244"/>
            <a:ext cx="8272212" cy="741249"/>
          </a:xfrm>
        </p:spPr>
        <p:txBody>
          <a:bodyPr rtlCol="0"/>
          <a:lstStyle/>
          <a:p>
            <a:pPr rtl="0"/>
            <a:r>
              <a:rPr lang="en-US" noProof="0"/>
              <a:t>Click to edit Master title style</a:t>
            </a:r>
            <a:endParaRPr lang="en-GB" noProof="0"/>
          </a:p>
        </p:txBody>
      </p:sp>
      <p:sp>
        <p:nvSpPr>
          <p:cNvPr id="3" name="Text Placeholder 2"/>
          <p:cNvSpPr>
            <a:spLocks noGrp="1"/>
          </p:cNvSpPr>
          <p:nvPr>
            <p:ph type="body" idx="1"/>
          </p:nvPr>
        </p:nvSpPr>
        <p:spPr>
          <a:xfrm>
            <a:off x="435893" y="1688168"/>
            <a:ext cx="2400300" cy="418338"/>
          </a:xfrm>
        </p:spPr>
        <p:txBody>
          <a:bodyPr rtlCol="0" anchor="ctr">
            <a:noAutofit/>
          </a:bodyPr>
          <a:lstStyle>
            <a:lvl1pPr marL="0" indent="0">
              <a:buNone/>
              <a:defRPr sz="1500" b="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en-US" noProof="0"/>
              <a:t>Click to edit Master text styles</a:t>
            </a:r>
          </a:p>
        </p:txBody>
      </p:sp>
      <p:sp>
        <p:nvSpPr>
          <p:cNvPr id="4" name="Content Placeholder 3"/>
          <p:cNvSpPr>
            <a:spLocks noGrp="1"/>
          </p:cNvSpPr>
          <p:nvPr>
            <p:ph sz="half" idx="2"/>
          </p:nvPr>
        </p:nvSpPr>
        <p:spPr>
          <a:xfrm>
            <a:off x="435896" y="2194540"/>
            <a:ext cx="2400300" cy="2201249"/>
          </a:xfrm>
        </p:spPr>
        <p:txBody>
          <a:bodyPr rtlCol="0" anchor="t">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p:cNvSpPr>
            <a:spLocks noGrp="1"/>
          </p:cNvSpPr>
          <p:nvPr>
            <p:ph type="body" sz="quarter" idx="3"/>
          </p:nvPr>
        </p:nvSpPr>
        <p:spPr>
          <a:xfrm>
            <a:off x="3309257" y="1688168"/>
            <a:ext cx="2400300" cy="415030"/>
          </a:xfrm>
        </p:spPr>
        <p:txBody>
          <a:bodyPr rtlCol="0" anchor="ctr">
            <a:noAutofit/>
          </a:bodyPr>
          <a:lstStyle>
            <a:lvl1pPr marL="0" marR="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500" b="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noProof="0"/>
              <a:t>Click to edit Master text styles</a:t>
            </a:r>
          </a:p>
        </p:txBody>
      </p:sp>
      <p:sp>
        <p:nvSpPr>
          <p:cNvPr id="6" name="Content Placeholder 5"/>
          <p:cNvSpPr>
            <a:spLocks noGrp="1"/>
          </p:cNvSpPr>
          <p:nvPr>
            <p:ph sz="quarter" idx="4"/>
          </p:nvPr>
        </p:nvSpPr>
        <p:spPr>
          <a:xfrm>
            <a:off x="3309256" y="2194539"/>
            <a:ext cx="2400300" cy="2201249"/>
          </a:xfrm>
        </p:spPr>
        <p:txBody>
          <a:bodyPr rtlCol="0" anchor="t">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0" name="Text Placeholder 4">
            <a:extLst>
              <a:ext uri="{FF2B5EF4-FFF2-40B4-BE49-F238E27FC236}">
                <a16:creationId xmlns:a16="http://schemas.microsoft.com/office/drawing/2014/main" id="{4F00371C-297D-40EF-8A7B-A4A10A3E0F58}"/>
              </a:ext>
            </a:extLst>
          </p:cNvPr>
          <p:cNvSpPr>
            <a:spLocks noGrp="1"/>
          </p:cNvSpPr>
          <p:nvPr>
            <p:ph type="body" sz="quarter" idx="13"/>
          </p:nvPr>
        </p:nvSpPr>
        <p:spPr>
          <a:xfrm>
            <a:off x="6182624" y="1688168"/>
            <a:ext cx="2400300" cy="415030"/>
          </a:xfrm>
        </p:spPr>
        <p:txBody>
          <a:bodyPr rtlCol="0" anchor="ctr">
            <a:noAutofit/>
          </a:bodyPr>
          <a:lstStyle>
            <a:lvl1pPr marL="0" marR="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500" b="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noProof="0"/>
              <a:t>Click to edit Master text styles</a:t>
            </a:r>
          </a:p>
        </p:txBody>
      </p:sp>
      <p:sp>
        <p:nvSpPr>
          <p:cNvPr id="11" name="Content Placeholder 5">
            <a:extLst>
              <a:ext uri="{FF2B5EF4-FFF2-40B4-BE49-F238E27FC236}">
                <a16:creationId xmlns:a16="http://schemas.microsoft.com/office/drawing/2014/main" id="{54C654D6-9180-439B-AA80-A486173B740A}"/>
              </a:ext>
            </a:extLst>
          </p:cNvPr>
          <p:cNvSpPr>
            <a:spLocks noGrp="1"/>
          </p:cNvSpPr>
          <p:nvPr>
            <p:ph sz="quarter" idx="14"/>
          </p:nvPr>
        </p:nvSpPr>
        <p:spPr>
          <a:xfrm>
            <a:off x="6182623" y="2194539"/>
            <a:ext cx="2400300" cy="2201249"/>
          </a:xfrm>
        </p:spPr>
        <p:txBody>
          <a:bodyPr rtlCol="0" anchor="t">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8" name="Footer Placeholder 7"/>
          <p:cNvSpPr>
            <a:spLocks noGrp="1"/>
          </p:cNvSpPr>
          <p:nvPr>
            <p:ph type="ftr" sz="quarter" idx="11"/>
          </p:nvPr>
        </p:nvSpPr>
        <p:spPr>
          <a:xfrm>
            <a:off x="435894" y="4817936"/>
            <a:ext cx="5187908" cy="273844"/>
          </a:xfrm>
          <a:prstGeom prst="rect">
            <a:avLst/>
          </a:prstGeom>
        </p:spPr>
        <p:txBody>
          <a:bodyPr rtlCol="0"/>
          <a:lstStyle/>
          <a:p>
            <a:pPr rtl="0"/>
            <a:r>
              <a:rPr lang="en-GB" noProof="0"/>
              <a:t>Sample Footer Text</a:t>
            </a:r>
          </a:p>
        </p:txBody>
      </p:sp>
      <p:sp>
        <p:nvSpPr>
          <p:cNvPr id="7" name="Date Placeholder 6"/>
          <p:cNvSpPr>
            <a:spLocks noGrp="1"/>
          </p:cNvSpPr>
          <p:nvPr>
            <p:ph type="dt" sz="half" idx="10"/>
          </p:nvPr>
        </p:nvSpPr>
        <p:spPr>
          <a:xfrm>
            <a:off x="5704464" y="4817936"/>
            <a:ext cx="2133599" cy="273844"/>
          </a:xfrm>
          <a:prstGeom prst="rect">
            <a:avLst/>
          </a:prstGeom>
        </p:spPr>
        <p:txBody>
          <a:bodyPr rtlCol="0"/>
          <a:lstStyle/>
          <a:p>
            <a:pPr rtl="0"/>
            <a:endParaRPr lang="en-GB" noProof="0"/>
          </a:p>
        </p:txBody>
      </p:sp>
      <p:sp>
        <p:nvSpPr>
          <p:cNvPr id="9" name="Slide Number Placeholder 8"/>
          <p:cNvSpPr>
            <a:spLocks noGrp="1"/>
          </p:cNvSpPr>
          <p:nvPr>
            <p:ph type="sldNum" sz="quarter" idx="12"/>
          </p:nvPr>
        </p:nvSpPr>
        <p:spPr>
          <a:xfrm>
            <a:off x="7918725" y="4817936"/>
            <a:ext cx="789383" cy="273844"/>
          </a:xfrm>
          <a:prstGeom prst="rect">
            <a:avLst/>
          </a:prstGeom>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8222424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7D0488-B202-4F7B-9F3C-5F3540449364}"/>
              </a:ext>
            </a:extLst>
          </p:cNvPr>
          <p:cNvSpPr>
            <a:spLocks noGrp="1"/>
          </p:cNvSpPr>
          <p:nvPr>
            <p:ph type="title"/>
          </p:nvPr>
        </p:nvSpPr>
        <p:spPr>
          <a:xfrm>
            <a:off x="435894" y="2989808"/>
            <a:ext cx="2676496" cy="1404291"/>
          </a:xfrm>
        </p:spPr>
        <p:txBody>
          <a:bodyPr rtlCol="0" anchor="ctr"/>
          <a:lstStyle/>
          <a:p>
            <a:pPr algn="r" rtl="0"/>
            <a:r>
              <a:rPr lang="en-US" noProof="0">
                <a:solidFill>
                  <a:schemeClr val="tx2"/>
                </a:solidFill>
              </a:rPr>
              <a:t>Click to edit Master title style</a:t>
            </a:r>
            <a:endParaRPr lang="en-GB" noProof="0">
              <a:solidFill>
                <a:schemeClr val="tx2"/>
              </a:solidFill>
            </a:endParaRPr>
          </a:p>
        </p:txBody>
      </p:sp>
      <p:sp>
        <p:nvSpPr>
          <p:cNvPr id="12" name="Picture Placeholder 11">
            <a:extLst>
              <a:ext uri="{FF2B5EF4-FFF2-40B4-BE49-F238E27FC236}">
                <a16:creationId xmlns:a16="http://schemas.microsoft.com/office/drawing/2014/main" id="{5972A87D-479C-4157-A7C5-33D8FC7B2974}"/>
              </a:ext>
            </a:extLst>
          </p:cNvPr>
          <p:cNvSpPr>
            <a:spLocks noGrp="1"/>
          </p:cNvSpPr>
          <p:nvPr>
            <p:ph type="pic" sz="quarter" idx="13"/>
          </p:nvPr>
        </p:nvSpPr>
        <p:spPr>
          <a:xfrm>
            <a:off x="336042" y="576072"/>
            <a:ext cx="1933956" cy="2112264"/>
          </a:xfrm>
          <a:solidFill>
            <a:schemeClr val="accent2"/>
          </a:solidFill>
        </p:spPr>
        <p:txBody>
          <a:bodyPr rtlCol="0"/>
          <a:lstStyle/>
          <a:p>
            <a:pPr rtl="0"/>
            <a:r>
              <a:rPr lang="en-US" noProof="0"/>
              <a:t>Click icon to add picture</a:t>
            </a:r>
            <a:endParaRPr lang="en-GB" noProof="0"/>
          </a:p>
        </p:txBody>
      </p:sp>
      <p:sp>
        <p:nvSpPr>
          <p:cNvPr id="13" name="Picture Placeholder 11">
            <a:extLst>
              <a:ext uri="{FF2B5EF4-FFF2-40B4-BE49-F238E27FC236}">
                <a16:creationId xmlns:a16="http://schemas.microsoft.com/office/drawing/2014/main" id="{78EE581A-A98D-4A1B-B826-3C60801D6672}"/>
              </a:ext>
            </a:extLst>
          </p:cNvPr>
          <p:cNvSpPr>
            <a:spLocks noGrp="1"/>
          </p:cNvSpPr>
          <p:nvPr>
            <p:ph type="pic" sz="quarter" idx="14"/>
          </p:nvPr>
        </p:nvSpPr>
        <p:spPr>
          <a:xfrm>
            <a:off x="2514600" y="576072"/>
            <a:ext cx="1933956" cy="2112264"/>
          </a:xfrm>
          <a:solidFill>
            <a:schemeClr val="accent2"/>
          </a:solidFill>
        </p:spPr>
        <p:txBody>
          <a:bodyPr rtlCol="0"/>
          <a:lstStyle/>
          <a:p>
            <a:pPr rtl="0"/>
            <a:r>
              <a:rPr lang="en-US" noProof="0"/>
              <a:t>Click icon to add picture</a:t>
            </a:r>
            <a:endParaRPr lang="en-GB" noProof="0"/>
          </a:p>
        </p:txBody>
      </p:sp>
      <p:sp>
        <p:nvSpPr>
          <p:cNvPr id="14" name="Picture Placeholder 11">
            <a:extLst>
              <a:ext uri="{FF2B5EF4-FFF2-40B4-BE49-F238E27FC236}">
                <a16:creationId xmlns:a16="http://schemas.microsoft.com/office/drawing/2014/main" id="{16AE88BE-E502-4D34-AAE9-6EE48F1ACE29}"/>
              </a:ext>
            </a:extLst>
          </p:cNvPr>
          <p:cNvSpPr>
            <a:spLocks noGrp="1"/>
          </p:cNvSpPr>
          <p:nvPr>
            <p:ph type="pic" sz="quarter" idx="15"/>
          </p:nvPr>
        </p:nvSpPr>
        <p:spPr>
          <a:xfrm>
            <a:off x="4693158" y="576072"/>
            <a:ext cx="1933956" cy="2112264"/>
          </a:xfrm>
          <a:solidFill>
            <a:schemeClr val="accent2"/>
          </a:solidFill>
        </p:spPr>
        <p:txBody>
          <a:bodyPr rtlCol="0"/>
          <a:lstStyle/>
          <a:p>
            <a:pPr rtl="0"/>
            <a:r>
              <a:rPr lang="en-US" noProof="0"/>
              <a:t>Click icon to add picture</a:t>
            </a:r>
            <a:endParaRPr lang="en-GB" noProof="0"/>
          </a:p>
        </p:txBody>
      </p:sp>
      <p:sp>
        <p:nvSpPr>
          <p:cNvPr id="16" name="Picture Placeholder 11">
            <a:extLst>
              <a:ext uri="{FF2B5EF4-FFF2-40B4-BE49-F238E27FC236}">
                <a16:creationId xmlns:a16="http://schemas.microsoft.com/office/drawing/2014/main" id="{9FD0C6B3-E0D9-4177-8079-178D1B0F530D}"/>
              </a:ext>
            </a:extLst>
          </p:cNvPr>
          <p:cNvSpPr>
            <a:spLocks noGrp="1"/>
          </p:cNvSpPr>
          <p:nvPr>
            <p:ph type="pic" sz="quarter" idx="16"/>
          </p:nvPr>
        </p:nvSpPr>
        <p:spPr>
          <a:xfrm>
            <a:off x="6871716" y="576072"/>
            <a:ext cx="1933956" cy="2112264"/>
          </a:xfrm>
          <a:solidFill>
            <a:schemeClr val="accent2"/>
          </a:solidFill>
        </p:spPr>
        <p:txBody>
          <a:bodyPr rtlCol="0"/>
          <a:lstStyle/>
          <a:p>
            <a:pPr rtl="0"/>
            <a:r>
              <a:rPr lang="en-US" noProof="0"/>
              <a:t>Click icon to add picture</a:t>
            </a:r>
            <a:endParaRPr lang="en-GB" noProof="0"/>
          </a:p>
        </p:txBody>
      </p:sp>
      <p:sp>
        <p:nvSpPr>
          <p:cNvPr id="10" name="Content Placeholder 2">
            <a:extLst>
              <a:ext uri="{FF2B5EF4-FFF2-40B4-BE49-F238E27FC236}">
                <a16:creationId xmlns:a16="http://schemas.microsoft.com/office/drawing/2014/main" id="{53AD8A25-150B-42DF-B6CC-FB1E5225D517}"/>
              </a:ext>
            </a:extLst>
          </p:cNvPr>
          <p:cNvSpPr>
            <a:spLocks noGrp="1"/>
          </p:cNvSpPr>
          <p:nvPr>
            <p:ph idx="1"/>
          </p:nvPr>
        </p:nvSpPr>
        <p:spPr>
          <a:xfrm>
            <a:off x="3390295" y="2967038"/>
            <a:ext cx="5418806" cy="1427062"/>
          </a:xfrm>
        </p:spPr>
        <p:txBody>
          <a:bodyPr rtlCol="0">
            <a:normAutofit/>
          </a:bodyPr>
          <a:lstStyle>
            <a:lvl1pPr marL="0" indent="0">
              <a:buNone/>
              <a:defRPr/>
            </a:lvl1pPr>
          </a:lstStyle>
          <a:p>
            <a:pPr lvl="0" rtl="0"/>
            <a:r>
              <a:rPr lang="en-US" noProof="0"/>
              <a:t>Click to edit Master text styles</a:t>
            </a:r>
          </a:p>
        </p:txBody>
      </p:sp>
      <p:sp>
        <p:nvSpPr>
          <p:cNvPr id="3" name="Footer Placeholder 2"/>
          <p:cNvSpPr>
            <a:spLocks noGrp="1"/>
          </p:cNvSpPr>
          <p:nvPr>
            <p:ph type="ftr" sz="quarter" idx="11"/>
          </p:nvPr>
        </p:nvSpPr>
        <p:spPr>
          <a:xfrm>
            <a:off x="435894" y="4817936"/>
            <a:ext cx="5187908" cy="273844"/>
          </a:xfrm>
          <a:prstGeom prst="rect">
            <a:avLst/>
          </a:prstGeom>
        </p:spPr>
        <p:txBody>
          <a:bodyPr rtlCol="0"/>
          <a:lstStyle/>
          <a:p>
            <a:pPr rtl="0"/>
            <a:r>
              <a:rPr lang="en-GB" noProof="0"/>
              <a:t>Sample Footer Text</a:t>
            </a:r>
          </a:p>
        </p:txBody>
      </p:sp>
      <p:sp>
        <p:nvSpPr>
          <p:cNvPr id="2" name="Date Placeholder 1"/>
          <p:cNvSpPr>
            <a:spLocks noGrp="1"/>
          </p:cNvSpPr>
          <p:nvPr>
            <p:ph type="dt" sz="half" idx="10"/>
          </p:nvPr>
        </p:nvSpPr>
        <p:spPr>
          <a:xfrm>
            <a:off x="5704464" y="4817936"/>
            <a:ext cx="2133599" cy="273844"/>
          </a:xfrm>
          <a:prstGeom prst="rect">
            <a:avLst/>
          </a:prstGeom>
        </p:spPr>
        <p:txBody>
          <a:bodyPr rtlCol="0"/>
          <a:lstStyle/>
          <a:p>
            <a:pPr rtl="0"/>
            <a:endParaRPr lang="en-GB" noProof="0"/>
          </a:p>
        </p:txBody>
      </p:sp>
      <p:sp>
        <p:nvSpPr>
          <p:cNvPr id="4" name="Slide Number Placeholder 3"/>
          <p:cNvSpPr>
            <a:spLocks noGrp="1"/>
          </p:cNvSpPr>
          <p:nvPr>
            <p:ph type="sldNum" sz="quarter" idx="12"/>
          </p:nvPr>
        </p:nvSpPr>
        <p:spPr>
          <a:xfrm>
            <a:off x="7918725" y="4817936"/>
            <a:ext cx="789383" cy="273844"/>
          </a:xfrm>
          <a:prstGeom prst="rect">
            <a:avLst/>
          </a:prstGeom>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8720134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2237834" y="1858877"/>
            <a:ext cx="2638425" cy="1288256"/>
          </a:xfrm>
          <a:prstGeom prst="rect">
            <a:avLst/>
          </a:prstGeom>
        </p:spPr>
        <p:txBody>
          <a:bodyPr>
            <a:noAutofit/>
          </a:bodyPr>
          <a:lstStyle>
            <a:lvl1pPr marL="0" indent="0">
              <a:buNone/>
              <a:defRPr sz="4950" b="1">
                <a:solidFill>
                  <a:schemeClr val="bg1"/>
                </a:solidFill>
                <a:latin typeface="Arial" panose="020B0604020202020204" pitchFamily="34" charset="0"/>
                <a:cs typeface="Arial" panose="020B0604020202020204" pitchFamily="34" charset="0"/>
              </a:defRPr>
            </a:lvl1pPr>
          </a:lstStyle>
          <a:p>
            <a:pPr lvl="0"/>
            <a:r>
              <a:rPr lang="en-GB" dirty="0"/>
              <a:t>Webinar</a:t>
            </a:r>
            <a:br>
              <a:rPr lang="en-GB" dirty="0"/>
            </a:br>
            <a:r>
              <a:rPr lang="en-GB" dirty="0"/>
              <a:t>Title</a:t>
            </a:r>
          </a:p>
        </p:txBody>
      </p:sp>
      <p:sp>
        <p:nvSpPr>
          <p:cNvPr id="16" name="Text Placeholder 15"/>
          <p:cNvSpPr>
            <a:spLocks noGrp="1"/>
          </p:cNvSpPr>
          <p:nvPr>
            <p:ph type="body" sz="quarter" idx="11" hasCustomPrompt="1"/>
          </p:nvPr>
        </p:nvSpPr>
        <p:spPr>
          <a:xfrm>
            <a:off x="5708072" y="3103851"/>
            <a:ext cx="2022872" cy="435769"/>
          </a:xfrm>
          <a:prstGeom prst="rect">
            <a:avLst/>
          </a:prstGeom>
        </p:spPr>
        <p:txBody>
          <a:bodyPr>
            <a:normAutofit/>
          </a:bodyPr>
          <a:lstStyle>
            <a:lvl1pPr marL="0" indent="0">
              <a:buNone/>
              <a:defRPr sz="1500" baseline="0">
                <a:solidFill>
                  <a:schemeClr val="bg1"/>
                </a:solidFill>
                <a:latin typeface="Arial" panose="020B0604020202020204" pitchFamily="34" charset="0"/>
                <a:cs typeface="Arial" panose="020B0604020202020204" pitchFamily="34" charset="0"/>
              </a:defRPr>
            </a:lvl1pPr>
          </a:lstStyle>
          <a:p>
            <a:pPr lvl="0"/>
            <a:r>
              <a:rPr lang="en-US" dirty="0"/>
              <a:t>Date: </a:t>
            </a:r>
            <a:endParaRPr lang="en-GB" dirty="0"/>
          </a:p>
        </p:txBody>
      </p:sp>
      <p:sp>
        <p:nvSpPr>
          <p:cNvPr id="18" name="Text Placeholder 17"/>
          <p:cNvSpPr>
            <a:spLocks noGrp="1"/>
          </p:cNvSpPr>
          <p:nvPr>
            <p:ph type="body" sz="quarter" idx="12" hasCustomPrompt="1"/>
          </p:nvPr>
        </p:nvSpPr>
        <p:spPr>
          <a:xfrm>
            <a:off x="3622856" y="4177039"/>
            <a:ext cx="1738313" cy="782240"/>
          </a:xfrm>
          <a:prstGeom prst="rect">
            <a:avLst/>
          </a:prstGeom>
        </p:spPr>
        <p:txBody>
          <a:bodyPr>
            <a:noAutofit/>
          </a:bodyPr>
          <a:lstStyle>
            <a:lvl1pPr marL="0" indent="0">
              <a:buNone/>
              <a:defRPr sz="1500">
                <a:solidFill>
                  <a:schemeClr val="bg1"/>
                </a:solidFill>
                <a:latin typeface="Arial" panose="020B0604020202020204" pitchFamily="34" charset="0"/>
                <a:cs typeface="Arial" panose="020B0604020202020204" pitchFamily="34" charset="0"/>
              </a:defRPr>
            </a:lvl1pPr>
          </a:lstStyle>
          <a:p>
            <a:pPr lvl="0"/>
            <a:r>
              <a:rPr lang="en-US" dirty="0"/>
              <a:t>Speaker 1:</a:t>
            </a:r>
          </a:p>
          <a:p>
            <a:pPr lvl="0"/>
            <a:r>
              <a:rPr lang="en-US" dirty="0"/>
              <a:t>Speaker 2: </a:t>
            </a:r>
          </a:p>
          <a:p>
            <a:pPr lvl="0"/>
            <a:r>
              <a:rPr lang="en-US" dirty="0"/>
              <a:t>Speaker 3: </a:t>
            </a:r>
            <a:endParaRPr lang="en-GB" dirty="0"/>
          </a:p>
        </p:txBody>
      </p:sp>
    </p:spTree>
    <p:extLst>
      <p:ext uri="{BB962C8B-B14F-4D97-AF65-F5344CB8AC3E}">
        <p14:creationId xmlns:p14="http://schemas.microsoft.com/office/powerpoint/2010/main" val="1525134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48C01933-47BD-4396-AFBF-31BEABCE9233}" type="slidenum">
              <a:rPr lang="en-GB" smtClean="0"/>
              <a:t>‹#›</a:t>
            </a:fld>
            <a:endParaRPr lang="en-GB" dirty="0"/>
          </a:p>
        </p:txBody>
      </p:sp>
      <p:sp>
        <p:nvSpPr>
          <p:cNvPr id="6" name="Oval 5">
            <a:extLst>
              <a:ext uri="{FF2B5EF4-FFF2-40B4-BE49-F238E27FC236}">
                <a16:creationId xmlns:a16="http://schemas.microsoft.com/office/drawing/2014/main" id="{AAEF77F1-9FD5-3193-7D40-FCA665C02643}"/>
              </a:ext>
            </a:extLst>
          </p:cNvPr>
          <p:cNvSpPr/>
          <p:nvPr userDrawn="1"/>
        </p:nvSpPr>
        <p:spPr>
          <a:xfrm>
            <a:off x="342757" y="977230"/>
            <a:ext cx="3682752" cy="3682752"/>
          </a:xfrm>
          <a:prstGeom prst="ellipse">
            <a:avLst/>
          </a:prstGeom>
          <a:gradFill flip="none" rotWithShape="1">
            <a:gsLst>
              <a:gs pos="0">
                <a:schemeClr val="tx2"/>
              </a:gs>
              <a:gs pos="46000">
                <a:schemeClr val="accent3">
                  <a:lumMod val="95000"/>
                  <a:lumOff val="5000"/>
                </a:schemeClr>
              </a:gs>
              <a:gs pos="100000">
                <a:schemeClr val="accent4"/>
              </a:gs>
            </a:gsLst>
            <a:path path="rect">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Oval 22">
            <a:extLst>
              <a:ext uri="{FF2B5EF4-FFF2-40B4-BE49-F238E27FC236}">
                <a16:creationId xmlns:a16="http://schemas.microsoft.com/office/drawing/2014/main" id="{09024F00-8EF1-09CC-06AE-EBF2C5FF3D72}"/>
              </a:ext>
            </a:extLst>
          </p:cNvPr>
          <p:cNvSpPr/>
          <p:nvPr userDrawn="1"/>
        </p:nvSpPr>
        <p:spPr>
          <a:xfrm>
            <a:off x="457200" y="1091673"/>
            <a:ext cx="3453866" cy="345386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10">
            <a:extLst>
              <a:ext uri="{FF2B5EF4-FFF2-40B4-BE49-F238E27FC236}">
                <a16:creationId xmlns:a16="http://schemas.microsoft.com/office/drawing/2014/main" id="{453BEDD8-8D29-3B45-7F88-E6DCC7FB0BEF}"/>
              </a:ext>
            </a:extLst>
          </p:cNvPr>
          <p:cNvSpPr>
            <a:spLocks noGrp="1"/>
          </p:cNvSpPr>
          <p:nvPr>
            <p:ph type="pic" sz="quarter" idx="15"/>
          </p:nvPr>
        </p:nvSpPr>
        <p:spPr>
          <a:xfrm>
            <a:off x="457200" y="1091673"/>
            <a:ext cx="3453866" cy="3453866"/>
          </a:xfrm>
          <a:prstGeom prst="ellipse">
            <a:avLst/>
          </a:prstGeom>
        </p:spPr>
        <p:txBody>
          <a:bodyPr/>
          <a:lstStyle/>
          <a:p>
            <a:r>
              <a:rPr lang="en-US"/>
              <a:t>Click icon to add picture</a:t>
            </a:r>
            <a:endParaRPr lang="en-GB" dirty="0"/>
          </a:p>
        </p:txBody>
      </p:sp>
      <p:sp>
        <p:nvSpPr>
          <p:cNvPr id="8" name="Content Placeholder 3">
            <a:extLst>
              <a:ext uri="{FF2B5EF4-FFF2-40B4-BE49-F238E27FC236}">
                <a16:creationId xmlns:a16="http://schemas.microsoft.com/office/drawing/2014/main" id="{95DD027A-8DD2-D47D-F0CE-D03F6B7B97CF}"/>
              </a:ext>
            </a:extLst>
          </p:cNvPr>
          <p:cNvSpPr>
            <a:spLocks noGrp="1"/>
          </p:cNvSpPr>
          <p:nvPr>
            <p:ph sz="half" idx="2"/>
          </p:nvPr>
        </p:nvSpPr>
        <p:spPr>
          <a:xfrm>
            <a:off x="4648200" y="1200151"/>
            <a:ext cx="4172272" cy="3394472"/>
          </a:xfrm>
        </p:spPr>
        <p:txBody>
          <a:bodyPr/>
          <a:lstStyle>
            <a:lvl1pPr>
              <a:buClr>
                <a:srgbClr val="003087"/>
              </a:buClr>
              <a:defRPr sz="2400">
                <a:latin typeface="Arial" panose="020B0604020202020204" pitchFamily="34" charset="0"/>
                <a:cs typeface="Arial" panose="020B0604020202020204" pitchFamily="34" charset="0"/>
              </a:defRPr>
            </a:lvl1pPr>
            <a:lvl2pPr>
              <a:buClr>
                <a:srgbClr val="003087"/>
              </a:buClr>
              <a:defRPr sz="2000">
                <a:latin typeface="Arial" panose="020B0604020202020204" pitchFamily="34" charset="0"/>
                <a:cs typeface="Arial" panose="020B0604020202020204" pitchFamily="34" charset="0"/>
              </a:defRPr>
            </a:lvl2pPr>
            <a:lvl3pPr>
              <a:buClr>
                <a:srgbClr val="003087"/>
              </a:buClr>
              <a:defRPr sz="2000">
                <a:latin typeface="Arial" panose="020B0604020202020204" pitchFamily="34" charset="0"/>
                <a:cs typeface="Arial" panose="020B0604020202020204" pitchFamily="34" charset="0"/>
              </a:defRPr>
            </a:lvl3pPr>
            <a:lvl4pPr>
              <a:buClr>
                <a:srgbClr val="003087"/>
              </a:buClr>
              <a:defRPr sz="2000">
                <a:latin typeface="Arial" panose="020B0604020202020204" pitchFamily="34" charset="0"/>
                <a:cs typeface="Arial" panose="020B0604020202020204" pitchFamily="34" charset="0"/>
              </a:defRPr>
            </a:lvl4pPr>
            <a:lvl5pPr>
              <a:buClr>
                <a:srgbClr val="003087"/>
              </a:buClr>
              <a:defRPr sz="20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998652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bullets">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Rectangle"/>
          <p:cNvSpPr/>
          <p:nvPr userDrawn="1"/>
        </p:nvSpPr>
        <p:spPr>
          <a:xfrm>
            <a:off x="-1" y="1805163"/>
            <a:ext cx="3048001" cy="1533175"/>
          </a:xfrm>
          <a:prstGeom prst="rect">
            <a:avLst/>
          </a:prstGeom>
          <a:solidFill>
            <a:srgbClr val="DD0B17"/>
          </a:solidFill>
          <a:ln w="12700">
            <a:miter lim="400000"/>
          </a:ln>
        </p:spPr>
        <p:txBody>
          <a:bodyPr lIns="19050" tIns="19050" rIns="19050" bIns="1905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200"/>
          </a:p>
        </p:txBody>
      </p:sp>
      <p:sp>
        <p:nvSpPr>
          <p:cNvPr id="5" name="Text Placeholder 14"/>
          <p:cNvSpPr>
            <a:spLocks noGrp="1"/>
          </p:cNvSpPr>
          <p:nvPr>
            <p:ph type="body" sz="quarter" idx="11" hasCustomPrompt="1"/>
          </p:nvPr>
        </p:nvSpPr>
        <p:spPr>
          <a:xfrm>
            <a:off x="353616" y="2216944"/>
            <a:ext cx="2480072" cy="734616"/>
          </a:xfrm>
          <a:prstGeom prst="rect">
            <a:avLst/>
          </a:prstGeom>
        </p:spPr>
        <p:txBody>
          <a:bodyPr/>
          <a:lstStyle>
            <a:lvl1pPr marL="0" indent="0" algn="r">
              <a:buNone/>
              <a:defRPr sz="3375" b="1">
                <a:solidFill>
                  <a:schemeClr val="bg1"/>
                </a:solidFill>
                <a:latin typeface="Arial" panose="020B0604020202020204" pitchFamily="34" charset="0"/>
                <a:cs typeface="Arial" panose="020B0604020202020204" pitchFamily="34" charset="0"/>
              </a:defRPr>
            </a:lvl1pPr>
          </a:lstStyle>
          <a:p>
            <a:pPr lvl="0"/>
            <a:r>
              <a:rPr lang="en-US" dirty="0"/>
              <a:t>Heading</a:t>
            </a:r>
            <a:endParaRPr lang="en-GB" dirty="0"/>
          </a:p>
        </p:txBody>
      </p:sp>
      <p:sp>
        <p:nvSpPr>
          <p:cNvPr id="9" name="Text Placeholder 8"/>
          <p:cNvSpPr>
            <a:spLocks noGrp="1"/>
          </p:cNvSpPr>
          <p:nvPr>
            <p:ph type="body" sz="quarter" idx="13"/>
          </p:nvPr>
        </p:nvSpPr>
        <p:spPr>
          <a:xfrm>
            <a:off x="3671455" y="1316182"/>
            <a:ext cx="4523509" cy="3464178"/>
          </a:xfrm>
          <a:prstGeom prst="rect">
            <a:avLst/>
          </a:prstGeom>
        </p:spPr>
        <p:txBody>
          <a:bodyPr/>
          <a:lstStyle>
            <a:lvl1pPr marL="171450" indent="-171450">
              <a:buClrTx/>
              <a:buFontTx/>
              <a:buBlip>
                <a:blip r:embed="rId3"/>
              </a:buBlip>
              <a:defRPr sz="1500">
                <a:latin typeface="Arial" panose="020B0604020202020204" pitchFamily="34" charset="0"/>
                <a:cs typeface="Arial" panose="020B0604020202020204" pitchFamily="34" charset="0"/>
              </a:defRPr>
            </a:lvl1pPr>
            <a:lvl2pPr marL="514350" indent="-171450">
              <a:buClrTx/>
              <a:buFontTx/>
              <a:buBlip>
                <a:blip r:embed="rId3"/>
              </a:buBlip>
              <a:defRPr sz="1050">
                <a:latin typeface="Arial" panose="020B0604020202020204" pitchFamily="34" charset="0"/>
                <a:cs typeface="Arial" panose="020B0604020202020204" pitchFamily="34" charset="0"/>
              </a:defRPr>
            </a:lvl2pPr>
            <a:lvl3pPr marL="857250" indent="-171450">
              <a:buClrTx/>
              <a:buFontTx/>
              <a:buBlip>
                <a:blip r:embed="rId3"/>
              </a:buBlip>
              <a:defRPr sz="1050">
                <a:latin typeface="Arial" panose="020B0604020202020204" pitchFamily="34" charset="0"/>
                <a:cs typeface="Arial" panose="020B0604020202020204" pitchFamily="34" charset="0"/>
              </a:defRPr>
            </a:lvl3pPr>
            <a:lvl4pPr marL="1200150" indent="-171450">
              <a:buClrTx/>
              <a:buFontTx/>
              <a:buBlip>
                <a:blip r:embed="rId3"/>
              </a:buBlip>
              <a:defRPr sz="1050">
                <a:latin typeface="Arial" panose="020B0604020202020204" pitchFamily="34" charset="0"/>
                <a:cs typeface="Arial" panose="020B0604020202020204" pitchFamily="34" charset="0"/>
              </a:defRPr>
            </a:lvl4pPr>
            <a:lvl5pPr marL="1543050" indent="-171450">
              <a:buClrTx/>
              <a:buFontTx/>
              <a:buBlip>
                <a:blip r:embed="rId3"/>
              </a:buBlip>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5631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iterate>
                                    <p:tmAbs val="0"/>
                                  </p:iterate>
                                  <p:childTnLst>
                                    <p:set>
                                      <p:cBhvr>
                                        <p:cTn id="6" fill="hold"/>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0-#ppt_w/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bullets and image">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Rectangle"/>
          <p:cNvSpPr/>
          <p:nvPr userDrawn="1"/>
        </p:nvSpPr>
        <p:spPr>
          <a:xfrm>
            <a:off x="-1" y="1805163"/>
            <a:ext cx="3048001" cy="1533175"/>
          </a:xfrm>
          <a:prstGeom prst="rect">
            <a:avLst/>
          </a:prstGeom>
          <a:solidFill>
            <a:srgbClr val="DD0B17"/>
          </a:solidFill>
          <a:ln w="12700">
            <a:miter lim="400000"/>
          </a:ln>
        </p:spPr>
        <p:txBody>
          <a:bodyPr lIns="19050" tIns="19050" rIns="19050" bIns="1905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200"/>
          </a:p>
        </p:txBody>
      </p:sp>
      <p:sp>
        <p:nvSpPr>
          <p:cNvPr id="5" name="Text Placeholder 14"/>
          <p:cNvSpPr>
            <a:spLocks noGrp="1"/>
          </p:cNvSpPr>
          <p:nvPr>
            <p:ph type="body" sz="quarter" idx="11" hasCustomPrompt="1"/>
          </p:nvPr>
        </p:nvSpPr>
        <p:spPr>
          <a:xfrm>
            <a:off x="353616" y="2216944"/>
            <a:ext cx="2480072" cy="734616"/>
          </a:xfrm>
          <a:prstGeom prst="rect">
            <a:avLst/>
          </a:prstGeom>
        </p:spPr>
        <p:txBody>
          <a:bodyPr/>
          <a:lstStyle>
            <a:lvl1pPr marL="0" indent="0" algn="r">
              <a:buNone/>
              <a:defRPr sz="3375" b="1">
                <a:solidFill>
                  <a:schemeClr val="bg1"/>
                </a:solidFill>
                <a:latin typeface="Arial" panose="020B0604020202020204" pitchFamily="34" charset="0"/>
                <a:cs typeface="Arial" panose="020B0604020202020204" pitchFamily="34" charset="0"/>
              </a:defRPr>
            </a:lvl1pPr>
          </a:lstStyle>
          <a:p>
            <a:pPr lvl="0"/>
            <a:r>
              <a:rPr lang="en-US" dirty="0"/>
              <a:t>Heading</a:t>
            </a:r>
            <a:endParaRPr lang="en-GB" dirty="0"/>
          </a:p>
        </p:txBody>
      </p:sp>
      <p:sp>
        <p:nvSpPr>
          <p:cNvPr id="6" name="Picture Placeholder 3"/>
          <p:cNvSpPr>
            <a:spLocks noGrp="1"/>
          </p:cNvSpPr>
          <p:nvPr>
            <p:ph type="pic" sz="quarter" idx="14" hasCustomPrompt="1"/>
          </p:nvPr>
        </p:nvSpPr>
        <p:spPr>
          <a:xfrm>
            <a:off x="0" y="3173016"/>
            <a:ext cx="2833688" cy="1970484"/>
          </a:xfrm>
          <a:prstGeom prst="rect">
            <a:avLst/>
          </a:prstGeom>
        </p:spPr>
        <p:txBody>
          <a:bodyPr/>
          <a:lstStyle>
            <a:lvl1pPr marL="0" indent="0">
              <a:buNone/>
              <a:defRPr sz="1500">
                <a:latin typeface="Arial" panose="020B0604020202020204" pitchFamily="34" charset="0"/>
                <a:cs typeface="Arial" panose="020B0604020202020204" pitchFamily="34" charset="0"/>
              </a:defRPr>
            </a:lvl1pPr>
          </a:lstStyle>
          <a:p>
            <a:r>
              <a:rPr lang="en-GB" dirty="0"/>
              <a:t>Image…</a:t>
            </a:r>
          </a:p>
        </p:txBody>
      </p:sp>
      <p:sp>
        <p:nvSpPr>
          <p:cNvPr id="8" name="Text Placeholder 8"/>
          <p:cNvSpPr>
            <a:spLocks noGrp="1"/>
          </p:cNvSpPr>
          <p:nvPr>
            <p:ph type="body" sz="quarter" idx="13"/>
          </p:nvPr>
        </p:nvSpPr>
        <p:spPr>
          <a:xfrm>
            <a:off x="3671455" y="1316182"/>
            <a:ext cx="4523509" cy="3464178"/>
          </a:xfrm>
          <a:prstGeom prst="rect">
            <a:avLst/>
          </a:prstGeom>
        </p:spPr>
        <p:txBody>
          <a:bodyPr/>
          <a:lstStyle>
            <a:lvl1pPr marL="171450" indent="-171450">
              <a:buClrTx/>
              <a:buFontTx/>
              <a:buBlip>
                <a:blip r:embed="rId3"/>
              </a:buBlip>
              <a:defRPr sz="1500">
                <a:latin typeface="Arial" panose="020B0604020202020204" pitchFamily="34" charset="0"/>
                <a:cs typeface="Arial" panose="020B0604020202020204" pitchFamily="34" charset="0"/>
              </a:defRPr>
            </a:lvl1pPr>
            <a:lvl2pPr marL="514350" indent="-171450">
              <a:buClrTx/>
              <a:buFontTx/>
              <a:buBlip>
                <a:blip r:embed="rId3"/>
              </a:buBlip>
              <a:defRPr sz="1050">
                <a:latin typeface="Arial" panose="020B0604020202020204" pitchFamily="34" charset="0"/>
                <a:cs typeface="Arial" panose="020B0604020202020204" pitchFamily="34" charset="0"/>
              </a:defRPr>
            </a:lvl2pPr>
            <a:lvl3pPr marL="857250" indent="-171450">
              <a:buClrTx/>
              <a:buFontTx/>
              <a:buBlip>
                <a:blip r:embed="rId3"/>
              </a:buBlip>
              <a:defRPr sz="1050">
                <a:latin typeface="Arial" panose="020B0604020202020204" pitchFamily="34" charset="0"/>
                <a:cs typeface="Arial" panose="020B0604020202020204" pitchFamily="34" charset="0"/>
              </a:defRPr>
            </a:lvl3pPr>
            <a:lvl4pPr marL="1200150" indent="-171450">
              <a:buClrTx/>
              <a:buFontTx/>
              <a:buBlip>
                <a:blip r:embed="rId3"/>
              </a:buBlip>
              <a:defRPr sz="1050">
                <a:latin typeface="Arial" panose="020B0604020202020204" pitchFamily="34" charset="0"/>
                <a:cs typeface="Arial" panose="020B0604020202020204" pitchFamily="34" charset="0"/>
              </a:defRPr>
            </a:lvl4pPr>
            <a:lvl5pPr marL="1543050" indent="-171450">
              <a:buClrTx/>
              <a:buFontTx/>
              <a:buBlip>
                <a:blip r:embed="rId3"/>
              </a:buBlip>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1298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iterate>
                                    <p:tmAbs val="0"/>
                                  </p:iterate>
                                  <p:childTnLst>
                                    <p:set>
                                      <p:cBhvr>
                                        <p:cTn id="6" fill="hold"/>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0-#ppt_w/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Table">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Rectangle"/>
          <p:cNvSpPr/>
          <p:nvPr userDrawn="1"/>
        </p:nvSpPr>
        <p:spPr>
          <a:xfrm>
            <a:off x="-1" y="1805163"/>
            <a:ext cx="3048001" cy="1533175"/>
          </a:xfrm>
          <a:prstGeom prst="rect">
            <a:avLst/>
          </a:prstGeom>
          <a:solidFill>
            <a:srgbClr val="DD0B17"/>
          </a:solidFill>
          <a:ln w="12700">
            <a:miter lim="400000"/>
          </a:ln>
        </p:spPr>
        <p:txBody>
          <a:bodyPr lIns="19050" tIns="19050" rIns="19050" bIns="1905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200"/>
          </a:p>
        </p:txBody>
      </p:sp>
      <p:sp>
        <p:nvSpPr>
          <p:cNvPr id="3" name="Table Placeholder 2"/>
          <p:cNvSpPr>
            <a:spLocks noGrp="1"/>
          </p:cNvSpPr>
          <p:nvPr>
            <p:ph type="tbl" sz="quarter" idx="11"/>
          </p:nvPr>
        </p:nvSpPr>
        <p:spPr>
          <a:xfrm>
            <a:off x="3733150" y="1210865"/>
            <a:ext cx="4267850" cy="3222590"/>
          </a:xfrm>
          <a:prstGeom prst="rect">
            <a:avLst/>
          </a:prstGeom>
        </p:spPr>
        <p:txBody>
          <a:bodyPr/>
          <a:lstStyle>
            <a:lvl1pPr marL="0" indent="0">
              <a:buNone/>
              <a:defRPr/>
            </a:lvl1pPr>
          </a:lstStyle>
          <a:p>
            <a:r>
              <a:rPr lang="en-US"/>
              <a:t>Click icon to add table</a:t>
            </a:r>
            <a:endParaRPr lang="en-GB" dirty="0"/>
          </a:p>
        </p:txBody>
      </p:sp>
      <p:sp>
        <p:nvSpPr>
          <p:cNvPr id="12" name="Text Placeholder 14"/>
          <p:cNvSpPr>
            <a:spLocks noGrp="1"/>
          </p:cNvSpPr>
          <p:nvPr>
            <p:ph type="body" sz="quarter" idx="12" hasCustomPrompt="1"/>
          </p:nvPr>
        </p:nvSpPr>
        <p:spPr>
          <a:xfrm>
            <a:off x="353616" y="2216944"/>
            <a:ext cx="2480072" cy="734616"/>
          </a:xfrm>
          <a:prstGeom prst="rect">
            <a:avLst/>
          </a:prstGeom>
        </p:spPr>
        <p:txBody>
          <a:bodyPr/>
          <a:lstStyle>
            <a:lvl1pPr marL="0" indent="0" algn="r">
              <a:buNone/>
              <a:defRPr sz="3375" b="1">
                <a:solidFill>
                  <a:schemeClr val="bg1"/>
                </a:solidFill>
                <a:latin typeface="Arial" panose="020B0604020202020204" pitchFamily="34" charset="0"/>
                <a:cs typeface="Arial" panose="020B0604020202020204" pitchFamily="34" charset="0"/>
              </a:defRPr>
            </a:lvl1pPr>
          </a:lstStyle>
          <a:p>
            <a:pPr lvl="0"/>
            <a:r>
              <a:rPr lang="en-US" dirty="0"/>
              <a:t>Heading</a:t>
            </a:r>
            <a:endParaRPr lang="en-GB" dirty="0"/>
          </a:p>
        </p:txBody>
      </p:sp>
    </p:spTree>
    <p:extLst>
      <p:ext uri="{BB962C8B-B14F-4D97-AF65-F5344CB8AC3E}">
        <p14:creationId xmlns:p14="http://schemas.microsoft.com/office/powerpoint/2010/main" val="329712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iterate>
                                    <p:tmAbs val="0"/>
                                  </p:iterate>
                                  <p:childTnLst>
                                    <p:set>
                                      <p:cBhvr>
                                        <p:cTn id="6" fill="hold"/>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0-#ppt_w/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picture">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Rectangle"/>
          <p:cNvSpPr/>
          <p:nvPr userDrawn="1"/>
        </p:nvSpPr>
        <p:spPr>
          <a:xfrm>
            <a:off x="-1" y="1805163"/>
            <a:ext cx="3048001" cy="1533175"/>
          </a:xfrm>
          <a:prstGeom prst="rect">
            <a:avLst/>
          </a:prstGeom>
          <a:solidFill>
            <a:srgbClr val="DD0B17"/>
          </a:solidFill>
          <a:ln w="12700">
            <a:miter lim="400000"/>
          </a:ln>
        </p:spPr>
        <p:txBody>
          <a:bodyPr lIns="19050" tIns="19050" rIns="19050" bIns="1905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200"/>
          </a:p>
        </p:txBody>
      </p:sp>
      <p:sp>
        <p:nvSpPr>
          <p:cNvPr id="4" name="Picture Placeholder 3"/>
          <p:cNvSpPr>
            <a:spLocks noGrp="1"/>
          </p:cNvSpPr>
          <p:nvPr>
            <p:ph type="pic" sz="quarter" idx="10"/>
          </p:nvPr>
        </p:nvSpPr>
        <p:spPr>
          <a:xfrm>
            <a:off x="3643313" y="1268017"/>
            <a:ext cx="4537472" cy="3442529"/>
          </a:xfrm>
          <a:prstGeom prst="rect">
            <a:avLst/>
          </a:prstGeom>
        </p:spPr>
        <p:txBody>
          <a:bodyPr/>
          <a:lstStyle>
            <a:lvl1pPr marL="0" indent="0">
              <a:buNone/>
              <a:defRPr/>
            </a:lvl1pPr>
          </a:lstStyle>
          <a:p>
            <a:r>
              <a:rPr lang="en-US"/>
              <a:t>Click icon to add picture</a:t>
            </a:r>
            <a:endParaRPr lang="en-GB" dirty="0"/>
          </a:p>
        </p:txBody>
      </p:sp>
      <p:sp>
        <p:nvSpPr>
          <p:cNvPr id="9" name="Text Placeholder 14"/>
          <p:cNvSpPr>
            <a:spLocks noGrp="1"/>
          </p:cNvSpPr>
          <p:nvPr>
            <p:ph type="body" sz="quarter" idx="11" hasCustomPrompt="1"/>
          </p:nvPr>
        </p:nvSpPr>
        <p:spPr>
          <a:xfrm>
            <a:off x="353616" y="2216944"/>
            <a:ext cx="2480072" cy="734616"/>
          </a:xfrm>
          <a:prstGeom prst="rect">
            <a:avLst/>
          </a:prstGeom>
        </p:spPr>
        <p:txBody>
          <a:bodyPr/>
          <a:lstStyle>
            <a:lvl1pPr marL="0" indent="0" algn="r">
              <a:buNone/>
              <a:defRPr sz="3375" b="1">
                <a:solidFill>
                  <a:schemeClr val="bg1"/>
                </a:solidFill>
                <a:latin typeface="Arial" panose="020B0604020202020204" pitchFamily="34" charset="0"/>
                <a:cs typeface="Arial" panose="020B0604020202020204" pitchFamily="34" charset="0"/>
              </a:defRPr>
            </a:lvl1pPr>
          </a:lstStyle>
          <a:p>
            <a:pPr lvl="0"/>
            <a:r>
              <a:rPr lang="en-US" dirty="0"/>
              <a:t>Heading</a:t>
            </a:r>
            <a:endParaRPr lang="en-GB" dirty="0"/>
          </a:p>
        </p:txBody>
      </p:sp>
    </p:spTree>
    <p:extLst>
      <p:ext uri="{BB962C8B-B14F-4D97-AF65-F5344CB8AC3E}">
        <p14:creationId xmlns:p14="http://schemas.microsoft.com/office/powerpoint/2010/main" val="391641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iterate>
                                    <p:tmAbs val="0"/>
                                  </p:iterate>
                                  <p:childTnLst>
                                    <p:set>
                                      <p:cBhvr>
                                        <p:cTn id="6" fill="hold"/>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0-#ppt_w/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and bullets">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Rectangle"/>
          <p:cNvSpPr/>
          <p:nvPr userDrawn="1"/>
        </p:nvSpPr>
        <p:spPr>
          <a:xfrm>
            <a:off x="-1" y="1805163"/>
            <a:ext cx="3048001" cy="1533175"/>
          </a:xfrm>
          <a:prstGeom prst="rect">
            <a:avLst/>
          </a:prstGeom>
          <a:solidFill>
            <a:srgbClr val="DD0B17"/>
          </a:solidFill>
          <a:ln w="12700">
            <a:miter lim="400000"/>
          </a:ln>
        </p:spPr>
        <p:txBody>
          <a:bodyPr lIns="19050" tIns="19050" rIns="19050" bIns="1905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200"/>
          </a:p>
        </p:txBody>
      </p:sp>
      <p:sp>
        <p:nvSpPr>
          <p:cNvPr id="5" name="Text Placeholder 14"/>
          <p:cNvSpPr>
            <a:spLocks noGrp="1"/>
          </p:cNvSpPr>
          <p:nvPr>
            <p:ph type="body" sz="quarter" idx="11" hasCustomPrompt="1"/>
          </p:nvPr>
        </p:nvSpPr>
        <p:spPr>
          <a:xfrm>
            <a:off x="353616" y="2216944"/>
            <a:ext cx="2480072" cy="734616"/>
          </a:xfrm>
          <a:prstGeom prst="rect">
            <a:avLst/>
          </a:prstGeom>
        </p:spPr>
        <p:txBody>
          <a:bodyPr/>
          <a:lstStyle>
            <a:lvl1pPr marL="0" indent="0" algn="r">
              <a:buNone/>
              <a:defRPr sz="3375" b="1">
                <a:solidFill>
                  <a:schemeClr val="bg1"/>
                </a:solidFill>
                <a:latin typeface="Arial" panose="020B0604020202020204" pitchFamily="34" charset="0"/>
                <a:cs typeface="Arial" panose="020B0604020202020204" pitchFamily="34" charset="0"/>
              </a:defRPr>
            </a:lvl1pPr>
          </a:lstStyle>
          <a:p>
            <a:pPr lvl="0"/>
            <a:r>
              <a:rPr lang="en-US" dirty="0"/>
              <a:t>Heading</a:t>
            </a:r>
            <a:endParaRPr lang="en-GB" dirty="0"/>
          </a:p>
        </p:txBody>
      </p:sp>
      <p:sp>
        <p:nvSpPr>
          <p:cNvPr id="3" name="Text Placeholder 2"/>
          <p:cNvSpPr>
            <a:spLocks noGrp="1"/>
          </p:cNvSpPr>
          <p:nvPr>
            <p:ph type="body" sz="quarter" idx="12" hasCustomPrompt="1"/>
          </p:nvPr>
        </p:nvSpPr>
        <p:spPr>
          <a:xfrm>
            <a:off x="3187304" y="2951128"/>
            <a:ext cx="1572816" cy="894051"/>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pPr lvl="0"/>
            <a:r>
              <a:rPr lang="en-GB" dirty="0"/>
              <a:t>Text…</a:t>
            </a:r>
          </a:p>
        </p:txBody>
      </p:sp>
      <p:sp>
        <p:nvSpPr>
          <p:cNvPr id="9" name="Text Placeholder 8"/>
          <p:cNvSpPr>
            <a:spLocks noGrp="1"/>
          </p:cNvSpPr>
          <p:nvPr>
            <p:ph type="body" sz="quarter" idx="13"/>
          </p:nvPr>
        </p:nvSpPr>
        <p:spPr>
          <a:xfrm>
            <a:off x="5354782" y="1669256"/>
            <a:ext cx="2840182" cy="3111104"/>
          </a:xfrm>
          <a:prstGeom prst="rect">
            <a:avLst/>
          </a:prstGeom>
        </p:spPr>
        <p:txBody>
          <a:bodyPr/>
          <a:lstStyle>
            <a:lvl1pPr marL="171450" indent="-171450">
              <a:buClrTx/>
              <a:buFontTx/>
              <a:buBlip>
                <a:blip r:embed="rId3"/>
              </a:buBlip>
              <a:defRPr sz="1500">
                <a:latin typeface="Arial" panose="020B0604020202020204" pitchFamily="34" charset="0"/>
                <a:cs typeface="Arial" panose="020B0604020202020204" pitchFamily="34" charset="0"/>
              </a:defRPr>
            </a:lvl1pPr>
            <a:lvl2pPr marL="514350" indent="-171450">
              <a:buClrTx/>
              <a:buFontTx/>
              <a:buBlip>
                <a:blip r:embed="rId3"/>
              </a:buBlip>
              <a:defRPr sz="1050">
                <a:latin typeface="Arial" panose="020B0604020202020204" pitchFamily="34" charset="0"/>
                <a:cs typeface="Arial" panose="020B0604020202020204" pitchFamily="34" charset="0"/>
              </a:defRPr>
            </a:lvl2pPr>
            <a:lvl3pPr marL="857250" indent="-171450">
              <a:buClrTx/>
              <a:buFontTx/>
              <a:buBlip>
                <a:blip r:embed="rId3"/>
              </a:buBlip>
              <a:defRPr sz="1050">
                <a:latin typeface="Arial" panose="020B0604020202020204" pitchFamily="34" charset="0"/>
                <a:cs typeface="Arial" panose="020B0604020202020204" pitchFamily="34" charset="0"/>
              </a:defRPr>
            </a:lvl3pPr>
            <a:lvl4pPr marL="1200150" indent="-171450">
              <a:buClrTx/>
              <a:buFontTx/>
              <a:buBlip>
                <a:blip r:embed="rId3"/>
              </a:buBlip>
              <a:defRPr sz="1050">
                <a:latin typeface="Arial" panose="020B0604020202020204" pitchFamily="34" charset="0"/>
                <a:cs typeface="Arial" panose="020B0604020202020204" pitchFamily="34" charset="0"/>
              </a:defRPr>
            </a:lvl4pPr>
            <a:lvl5pPr marL="1543050" indent="-171450">
              <a:buClrTx/>
              <a:buFontTx/>
              <a:buBlip>
                <a:blip r:embed="rId3"/>
              </a:buBlip>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7220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iterate>
                                    <p:tmAbs val="0"/>
                                  </p:iterate>
                                  <p:childTnLst>
                                    <p:set>
                                      <p:cBhvr>
                                        <p:cTn id="6" fill="hold"/>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0-#ppt_w/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image and bullets">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Rectangle"/>
          <p:cNvSpPr/>
          <p:nvPr userDrawn="1"/>
        </p:nvSpPr>
        <p:spPr>
          <a:xfrm>
            <a:off x="-1" y="1805163"/>
            <a:ext cx="3048001" cy="1533175"/>
          </a:xfrm>
          <a:prstGeom prst="rect">
            <a:avLst/>
          </a:prstGeom>
          <a:solidFill>
            <a:srgbClr val="DD0B17"/>
          </a:solidFill>
          <a:ln w="12700">
            <a:miter lim="400000"/>
          </a:ln>
        </p:spPr>
        <p:txBody>
          <a:bodyPr lIns="19050" tIns="19050" rIns="19050" bIns="1905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200"/>
          </a:p>
        </p:txBody>
      </p:sp>
      <p:sp>
        <p:nvSpPr>
          <p:cNvPr id="5" name="Text Placeholder 14"/>
          <p:cNvSpPr>
            <a:spLocks noGrp="1"/>
          </p:cNvSpPr>
          <p:nvPr>
            <p:ph type="body" sz="quarter" idx="11" hasCustomPrompt="1"/>
          </p:nvPr>
        </p:nvSpPr>
        <p:spPr>
          <a:xfrm>
            <a:off x="353616" y="2216944"/>
            <a:ext cx="2480072" cy="734616"/>
          </a:xfrm>
          <a:prstGeom prst="rect">
            <a:avLst/>
          </a:prstGeom>
        </p:spPr>
        <p:txBody>
          <a:bodyPr/>
          <a:lstStyle>
            <a:lvl1pPr marL="0" indent="0" algn="r">
              <a:buNone/>
              <a:defRPr sz="3375" b="1">
                <a:solidFill>
                  <a:schemeClr val="bg1"/>
                </a:solidFill>
                <a:latin typeface="Arial" panose="020B0604020202020204" pitchFamily="34" charset="0"/>
                <a:cs typeface="Arial" panose="020B0604020202020204" pitchFamily="34" charset="0"/>
              </a:defRPr>
            </a:lvl1pPr>
          </a:lstStyle>
          <a:p>
            <a:pPr lvl="0"/>
            <a:r>
              <a:rPr lang="en-US" dirty="0"/>
              <a:t>Heading</a:t>
            </a:r>
            <a:endParaRPr lang="en-GB" dirty="0"/>
          </a:p>
        </p:txBody>
      </p:sp>
      <p:sp>
        <p:nvSpPr>
          <p:cNvPr id="3" name="Text Placeholder 2"/>
          <p:cNvSpPr>
            <a:spLocks noGrp="1"/>
          </p:cNvSpPr>
          <p:nvPr>
            <p:ph type="body" sz="quarter" idx="12" hasCustomPrompt="1"/>
          </p:nvPr>
        </p:nvSpPr>
        <p:spPr>
          <a:xfrm>
            <a:off x="3187304" y="2951128"/>
            <a:ext cx="1572816" cy="894051"/>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pPr lvl="0"/>
            <a:r>
              <a:rPr lang="en-GB" dirty="0"/>
              <a:t>Text…</a:t>
            </a:r>
          </a:p>
        </p:txBody>
      </p:sp>
      <p:sp>
        <p:nvSpPr>
          <p:cNvPr id="9" name="Text Placeholder 8"/>
          <p:cNvSpPr>
            <a:spLocks noGrp="1"/>
          </p:cNvSpPr>
          <p:nvPr>
            <p:ph type="body" sz="quarter" idx="13"/>
          </p:nvPr>
        </p:nvSpPr>
        <p:spPr>
          <a:xfrm>
            <a:off x="5354782" y="1669256"/>
            <a:ext cx="2840182" cy="3111104"/>
          </a:xfrm>
          <a:prstGeom prst="rect">
            <a:avLst/>
          </a:prstGeom>
        </p:spPr>
        <p:txBody>
          <a:bodyPr/>
          <a:lstStyle>
            <a:lvl1pPr marL="171450" indent="-171450">
              <a:buClrTx/>
              <a:buFontTx/>
              <a:buBlip>
                <a:blip r:embed="rId3"/>
              </a:buBlip>
              <a:defRPr sz="1500">
                <a:latin typeface="Arial" panose="020B0604020202020204" pitchFamily="34" charset="0"/>
                <a:cs typeface="Arial" panose="020B0604020202020204" pitchFamily="34" charset="0"/>
              </a:defRPr>
            </a:lvl1pPr>
            <a:lvl2pPr marL="514350" indent="-171450">
              <a:buClrTx/>
              <a:buFontTx/>
              <a:buBlip>
                <a:blip r:embed="rId3"/>
              </a:buBlip>
              <a:defRPr sz="1050">
                <a:latin typeface="Arial" panose="020B0604020202020204" pitchFamily="34" charset="0"/>
                <a:cs typeface="Arial" panose="020B0604020202020204" pitchFamily="34" charset="0"/>
              </a:defRPr>
            </a:lvl2pPr>
            <a:lvl3pPr marL="857250" indent="-171450">
              <a:buClrTx/>
              <a:buFontTx/>
              <a:buBlip>
                <a:blip r:embed="rId3"/>
              </a:buBlip>
              <a:defRPr sz="1050">
                <a:latin typeface="Arial" panose="020B0604020202020204" pitchFamily="34" charset="0"/>
                <a:cs typeface="Arial" panose="020B0604020202020204" pitchFamily="34" charset="0"/>
              </a:defRPr>
            </a:lvl3pPr>
            <a:lvl4pPr marL="1200150" indent="-171450">
              <a:buClrTx/>
              <a:buFontTx/>
              <a:buBlip>
                <a:blip r:embed="rId3"/>
              </a:buBlip>
              <a:defRPr sz="1050">
                <a:latin typeface="Arial" panose="020B0604020202020204" pitchFamily="34" charset="0"/>
                <a:cs typeface="Arial" panose="020B0604020202020204" pitchFamily="34" charset="0"/>
              </a:defRPr>
            </a:lvl4pPr>
            <a:lvl5pPr marL="1543050" indent="-171450">
              <a:buClrTx/>
              <a:buFontTx/>
              <a:buBlip>
                <a:blip r:embed="rId3"/>
              </a:buBlip>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Picture Placeholder 3"/>
          <p:cNvSpPr>
            <a:spLocks noGrp="1"/>
          </p:cNvSpPr>
          <p:nvPr>
            <p:ph type="pic" sz="quarter" idx="14" hasCustomPrompt="1"/>
          </p:nvPr>
        </p:nvSpPr>
        <p:spPr>
          <a:xfrm>
            <a:off x="0" y="3173016"/>
            <a:ext cx="2833688" cy="1970484"/>
          </a:xfrm>
          <a:prstGeom prst="rect">
            <a:avLst/>
          </a:prstGeom>
        </p:spPr>
        <p:txBody>
          <a:bodyPr/>
          <a:lstStyle>
            <a:lvl1pPr marL="0" indent="0">
              <a:buNone/>
              <a:defRPr sz="1500">
                <a:latin typeface="Arial" panose="020B0604020202020204" pitchFamily="34" charset="0"/>
                <a:cs typeface="Arial" panose="020B0604020202020204" pitchFamily="34" charset="0"/>
              </a:defRPr>
            </a:lvl1pPr>
          </a:lstStyle>
          <a:p>
            <a:r>
              <a:rPr lang="en-GB" dirty="0"/>
              <a:t>Image…</a:t>
            </a:r>
          </a:p>
        </p:txBody>
      </p:sp>
    </p:spTree>
    <p:extLst>
      <p:ext uri="{BB962C8B-B14F-4D97-AF65-F5344CB8AC3E}">
        <p14:creationId xmlns:p14="http://schemas.microsoft.com/office/powerpoint/2010/main" val="149040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iterate>
                                    <p:tmAbs val="0"/>
                                  </p:iterate>
                                  <p:childTnLst>
                                    <p:set>
                                      <p:cBhvr>
                                        <p:cTn id="6" fill="hold"/>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0-#ppt_w/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and bullets">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Rectangle"/>
          <p:cNvSpPr/>
          <p:nvPr userDrawn="1"/>
        </p:nvSpPr>
        <p:spPr>
          <a:xfrm>
            <a:off x="4010892" y="849200"/>
            <a:ext cx="4800600" cy="3979109"/>
          </a:xfrm>
          <a:prstGeom prst="rect">
            <a:avLst/>
          </a:prstGeom>
          <a:solidFill>
            <a:srgbClr val="DD0B17"/>
          </a:solidFill>
          <a:ln w="12700">
            <a:miter lim="400000"/>
          </a:ln>
        </p:spPr>
        <p:txBody>
          <a:bodyPr lIns="19050" tIns="19050" rIns="19050" bIns="1905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200"/>
          </a:p>
        </p:txBody>
      </p:sp>
      <p:sp>
        <p:nvSpPr>
          <p:cNvPr id="5" name="Text Placeholder 14"/>
          <p:cNvSpPr>
            <a:spLocks noGrp="1"/>
          </p:cNvSpPr>
          <p:nvPr>
            <p:ph type="body" sz="quarter" idx="11" hasCustomPrompt="1"/>
          </p:nvPr>
        </p:nvSpPr>
        <p:spPr>
          <a:xfrm>
            <a:off x="4295234" y="1351034"/>
            <a:ext cx="4315366" cy="734616"/>
          </a:xfrm>
          <a:prstGeom prst="rect">
            <a:avLst/>
          </a:prstGeom>
        </p:spPr>
        <p:txBody>
          <a:bodyPr/>
          <a:lstStyle>
            <a:lvl1pPr marL="685800" indent="-685800" algn="l">
              <a:buFont typeface="+mj-lt"/>
              <a:buAutoNum type="arabicPeriod"/>
              <a:defRPr sz="3000" b="0">
                <a:solidFill>
                  <a:schemeClr val="bg1"/>
                </a:solidFill>
                <a:latin typeface="Arial" panose="020B0604020202020204" pitchFamily="34" charset="0"/>
                <a:cs typeface="Arial" panose="020B0604020202020204" pitchFamily="34" charset="0"/>
              </a:defRPr>
            </a:lvl1pPr>
          </a:lstStyle>
          <a:p>
            <a:pPr lvl="0"/>
            <a:r>
              <a:rPr lang="en-US" dirty="0"/>
              <a:t>Text…</a:t>
            </a:r>
          </a:p>
          <a:p>
            <a:pPr lvl="0"/>
            <a:r>
              <a:rPr lang="en-US" dirty="0"/>
              <a:t>Text…</a:t>
            </a:r>
          </a:p>
          <a:p>
            <a:pPr lvl="0"/>
            <a:r>
              <a:rPr lang="en-US" dirty="0"/>
              <a:t>Text…</a:t>
            </a:r>
            <a:endParaRPr lang="en-GB" dirty="0"/>
          </a:p>
        </p:txBody>
      </p:sp>
      <p:sp>
        <p:nvSpPr>
          <p:cNvPr id="3" name="Text Placeholder 2"/>
          <p:cNvSpPr>
            <a:spLocks noGrp="1"/>
          </p:cNvSpPr>
          <p:nvPr>
            <p:ph type="body" sz="quarter" idx="12" hasCustomPrompt="1"/>
          </p:nvPr>
        </p:nvSpPr>
        <p:spPr>
          <a:xfrm>
            <a:off x="457201" y="1413272"/>
            <a:ext cx="2175272" cy="2528888"/>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pPr lvl="0"/>
            <a:r>
              <a:rPr lang="en-US" dirty="0"/>
              <a:t>Text…</a:t>
            </a:r>
            <a:endParaRPr lang="en-GB" dirty="0"/>
          </a:p>
        </p:txBody>
      </p:sp>
    </p:spTree>
    <p:extLst>
      <p:ext uri="{BB962C8B-B14F-4D97-AF65-F5344CB8AC3E}">
        <p14:creationId xmlns:p14="http://schemas.microsoft.com/office/powerpoint/2010/main" val="80643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iterate>
                                    <p:tmAbs val="0"/>
                                  </p:iterate>
                                  <p:childTnLst>
                                    <p:set>
                                      <p:cBhvr>
                                        <p:cTn id="6" fill="hold"/>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0-#ppt_w/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break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11944" y="2187179"/>
            <a:ext cx="4008835" cy="753665"/>
          </a:xfrm>
          <a:prstGeom prst="rect">
            <a:avLst/>
          </a:prstGeom>
        </p:spPr>
        <p:txBody>
          <a:bodyPr/>
          <a:lstStyle>
            <a:lvl1pPr marL="0" indent="0">
              <a:buNone/>
              <a:defRPr sz="3375" baseline="0">
                <a:solidFill>
                  <a:schemeClr val="bg1"/>
                </a:solidFill>
                <a:latin typeface="Arial" panose="020B0604020202020204" pitchFamily="34" charset="0"/>
                <a:cs typeface="Arial" panose="020B0604020202020204" pitchFamily="34" charset="0"/>
              </a:defRPr>
            </a:lvl1pPr>
          </a:lstStyle>
          <a:p>
            <a:pPr lvl="0"/>
            <a:r>
              <a:rPr lang="en-GB" dirty="0"/>
              <a:t>Section break title</a:t>
            </a:r>
          </a:p>
        </p:txBody>
      </p:sp>
    </p:spTree>
    <p:extLst>
      <p:ext uri="{BB962C8B-B14F-4D97-AF65-F5344CB8AC3E}">
        <p14:creationId xmlns:p14="http://schemas.microsoft.com/office/powerpoint/2010/main" val="4362340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break sty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73082" y="1501379"/>
            <a:ext cx="3253979" cy="1934765"/>
          </a:xfrm>
          <a:prstGeom prst="rect">
            <a:avLst/>
          </a:prstGeom>
        </p:spPr>
        <p:txBody>
          <a:bodyPr/>
          <a:lstStyle>
            <a:lvl1pPr marL="0" indent="0">
              <a:buNone/>
              <a:defRPr sz="4500" b="0">
                <a:solidFill>
                  <a:srgbClr val="384C6B"/>
                </a:solidFill>
                <a:latin typeface="Arial" panose="020B0604020202020204" pitchFamily="34" charset="0"/>
                <a:cs typeface="Arial" panose="020B0604020202020204" pitchFamily="34" charset="0"/>
              </a:defRPr>
            </a:lvl1pPr>
          </a:lstStyle>
          <a:p>
            <a:pPr lvl="0"/>
            <a:r>
              <a:rPr lang="en-US" dirty="0"/>
              <a:t>Section </a:t>
            </a:r>
          </a:p>
          <a:p>
            <a:pPr lvl="0"/>
            <a:r>
              <a:rPr lang="en-US" dirty="0"/>
              <a:t>Break</a:t>
            </a:r>
          </a:p>
          <a:p>
            <a:pPr lvl="0"/>
            <a:r>
              <a:rPr lang="en-US" dirty="0"/>
              <a:t>Title</a:t>
            </a:r>
            <a:endParaRPr lang="en-GB" dirty="0"/>
          </a:p>
        </p:txBody>
      </p:sp>
      <p:sp>
        <p:nvSpPr>
          <p:cNvPr id="8" name="Text Placeholder 7"/>
          <p:cNvSpPr>
            <a:spLocks noGrp="1"/>
          </p:cNvSpPr>
          <p:nvPr>
            <p:ph type="body" sz="quarter" idx="11" hasCustomPrompt="1"/>
          </p:nvPr>
        </p:nvSpPr>
        <p:spPr>
          <a:xfrm>
            <a:off x="7411641" y="1406129"/>
            <a:ext cx="1371600" cy="2030015"/>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pPr lvl="0"/>
            <a:r>
              <a:rPr lang="en-US" dirty="0"/>
              <a:t>Text…</a:t>
            </a:r>
          </a:p>
        </p:txBody>
      </p:sp>
    </p:spTree>
    <p:extLst>
      <p:ext uri="{BB962C8B-B14F-4D97-AF65-F5344CB8AC3E}">
        <p14:creationId xmlns:p14="http://schemas.microsoft.com/office/powerpoint/2010/main" val="6405175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brea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2632472" y="2015729"/>
            <a:ext cx="3172583" cy="1039415"/>
          </a:xfrm>
          <a:prstGeom prst="rect">
            <a:avLst/>
          </a:prstGeom>
        </p:spPr>
        <p:txBody>
          <a:bodyPr/>
          <a:lstStyle>
            <a:lvl1pPr marL="0" indent="0">
              <a:buNone/>
              <a:defRPr sz="3000" baseline="0">
                <a:solidFill>
                  <a:srgbClr val="DD0B17"/>
                </a:solidFill>
                <a:latin typeface="Arial" panose="020B0604020202020204" pitchFamily="34" charset="0"/>
                <a:cs typeface="Arial" panose="020B0604020202020204" pitchFamily="34" charset="0"/>
              </a:defRPr>
            </a:lvl1pPr>
            <a:lvl2pPr>
              <a:defRPr sz="3000">
                <a:latin typeface="Arial" panose="020B0604020202020204" pitchFamily="34" charset="0"/>
                <a:cs typeface="Arial" panose="020B0604020202020204" pitchFamily="34" charset="0"/>
              </a:defRPr>
            </a:lvl2pPr>
            <a:lvl3pPr>
              <a:defRPr sz="3000">
                <a:latin typeface="Arial" panose="020B0604020202020204" pitchFamily="34" charset="0"/>
                <a:cs typeface="Arial" panose="020B0604020202020204" pitchFamily="34" charset="0"/>
              </a:defRPr>
            </a:lvl3pPr>
            <a:lvl4pPr>
              <a:defRPr sz="3000">
                <a:latin typeface="Arial" panose="020B0604020202020204" pitchFamily="34" charset="0"/>
                <a:cs typeface="Arial" panose="020B0604020202020204" pitchFamily="34" charset="0"/>
              </a:defRPr>
            </a:lvl4pPr>
            <a:lvl5pPr>
              <a:defRPr sz="3000">
                <a:latin typeface="Arial" panose="020B0604020202020204" pitchFamily="34" charset="0"/>
                <a:cs typeface="Arial" panose="020B0604020202020204" pitchFamily="34" charset="0"/>
              </a:defRPr>
            </a:lvl5pPr>
          </a:lstStyle>
          <a:p>
            <a:pPr lvl="0"/>
            <a:r>
              <a:rPr lang="en-US" dirty="0"/>
              <a:t>Section break title</a:t>
            </a:r>
            <a:endParaRPr lang="en-GB" dirty="0"/>
          </a:p>
        </p:txBody>
      </p:sp>
      <p:sp>
        <p:nvSpPr>
          <p:cNvPr id="11" name="Text Placeholder 10"/>
          <p:cNvSpPr>
            <a:spLocks noGrp="1"/>
          </p:cNvSpPr>
          <p:nvPr>
            <p:ph type="body" sz="quarter" idx="11" hasCustomPrompt="1"/>
          </p:nvPr>
        </p:nvSpPr>
        <p:spPr>
          <a:xfrm>
            <a:off x="6442472" y="1696642"/>
            <a:ext cx="1905000" cy="1725215"/>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pPr lvl="0"/>
            <a:r>
              <a:rPr lang="en-US" dirty="0"/>
              <a:t>Text..</a:t>
            </a:r>
            <a:endParaRPr lang="en-GB" dirty="0"/>
          </a:p>
        </p:txBody>
      </p:sp>
    </p:spTree>
    <p:extLst>
      <p:ext uri="{BB962C8B-B14F-4D97-AF65-F5344CB8AC3E}">
        <p14:creationId xmlns:p14="http://schemas.microsoft.com/office/powerpoint/2010/main" val="3160084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457200" y="4767263"/>
            <a:ext cx="2133600" cy="273844"/>
          </a:xfrm>
          <a:prstGeom prst="rect">
            <a:avLst/>
          </a:prstGeom>
        </p:spPr>
        <p:txBody>
          <a:bodyPr/>
          <a:lstStyle/>
          <a:p>
            <a:endParaRPr lang="en-GB" dirty="0"/>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GB" dirty="0"/>
          </a:p>
        </p:txBody>
      </p:sp>
      <p:sp>
        <p:nvSpPr>
          <p:cNvPr id="5" name="Slide Number Placeholder 4"/>
          <p:cNvSpPr>
            <a:spLocks noGrp="1"/>
          </p:cNvSpPr>
          <p:nvPr>
            <p:ph type="sldNum" sz="quarter" idx="12"/>
          </p:nvPr>
        </p:nvSpPr>
        <p:spPr/>
        <p:txBody>
          <a:bodyPr/>
          <a:lstStyle/>
          <a:p>
            <a:fld id="{48C01933-47BD-4396-AFBF-31BEABCE9233}" type="slidenum">
              <a:rPr lang="en-GB" smtClean="0"/>
              <a:t>‹#›</a:t>
            </a:fld>
            <a:endParaRPr lang="en-GB" dirty="0"/>
          </a:p>
        </p:txBody>
      </p:sp>
      <p:sp>
        <p:nvSpPr>
          <p:cNvPr id="6" name="Oval 5">
            <a:extLst>
              <a:ext uri="{FF2B5EF4-FFF2-40B4-BE49-F238E27FC236}">
                <a16:creationId xmlns:a16="http://schemas.microsoft.com/office/drawing/2014/main" id="{AAEF77F1-9FD5-3193-7D40-FCA665C02643}"/>
              </a:ext>
            </a:extLst>
          </p:cNvPr>
          <p:cNvSpPr/>
          <p:nvPr userDrawn="1"/>
        </p:nvSpPr>
        <p:spPr>
          <a:xfrm>
            <a:off x="5209728" y="977230"/>
            <a:ext cx="3682752" cy="3682752"/>
          </a:xfrm>
          <a:prstGeom prst="ellipse">
            <a:avLst/>
          </a:prstGeom>
          <a:gradFill flip="none" rotWithShape="1">
            <a:gsLst>
              <a:gs pos="0">
                <a:schemeClr val="tx2"/>
              </a:gs>
              <a:gs pos="46000">
                <a:schemeClr val="accent3">
                  <a:lumMod val="95000"/>
                  <a:lumOff val="5000"/>
                </a:schemeClr>
              </a:gs>
              <a:gs pos="100000">
                <a:schemeClr val="accent4"/>
              </a:gs>
            </a:gsLst>
            <a:path path="rect">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Oval 22">
            <a:extLst>
              <a:ext uri="{FF2B5EF4-FFF2-40B4-BE49-F238E27FC236}">
                <a16:creationId xmlns:a16="http://schemas.microsoft.com/office/drawing/2014/main" id="{09024F00-8EF1-09CC-06AE-EBF2C5FF3D72}"/>
              </a:ext>
            </a:extLst>
          </p:cNvPr>
          <p:cNvSpPr/>
          <p:nvPr userDrawn="1"/>
        </p:nvSpPr>
        <p:spPr>
          <a:xfrm>
            <a:off x="5324171" y="1091673"/>
            <a:ext cx="3453866" cy="345386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10">
            <a:extLst>
              <a:ext uri="{FF2B5EF4-FFF2-40B4-BE49-F238E27FC236}">
                <a16:creationId xmlns:a16="http://schemas.microsoft.com/office/drawing/2014/main" id="{453BEDD8-8D29-3B45-7F88-E6DCC7FB0BEF}"/>
              </a:ext>
            </a:extLst>
          </p:cNvPr>
          <p:cNvSpPr>
            <a:spLocks noGrp="1"/>
          </p:cNvSpPr>
          <p:nvPr>
            <p:ph type="pic" sz="quarter" idx="15"/>
          </p:nvPr>
        </p:nvSpPr>
        <p:spPr>
          <a:xfrm>
            <a:off x="5324171" y="1091673"/>
            <a:ext cx="3453866" cy="3453866"/>
          </a:xfrm>
          <a:prstGeom prst="ellipse">
            <a:avLst/>
          </a:prstGeom>
        </p:spPr>
        <p:txBody>
          <a:bodyPr/>
          <a:lstStyle/>
          <a:p>
            <a:r>
              <a:rPr lang="en-US"/>
              <a:t>Click icon to add picture</a:t>
            </a:r>
            <a:endParaRPr lang="en-GB" dirty="0"/>
          </a:p>
        </p:txBody>
      </p:sp>
      <p:sp>
        <p:nvSpPr>
          <p:cNvPr id="8" name="Content Placeholder 2">
            <a:extLst>
              <a:ext uri="{FF2B5EF4-FFF2-40B4-BE49-F238E27FC236}">
                <a16:creationId xmlns:a16="http://schemas.microsoft.com/office/drawing/2014/main" id="{98C6C59F-0F43-AAE1-DF73-11BF8A4E5AB7}"/>
              </a:ext>
            </a:extLst>
          </p:cNvPr>
          <p:cNvSpPr>
            <a:spLocks noGrp="1"/>
          </p:cNvSpPr>
          <p:nvPr>
            <p:ph sz="half" idx="1"/>
          </p:nvPr>
        </p:nvSpPr>
        <p:spPr>
          <a:xfrm>
            <a:off x="323528" y="1200151"/>
            <a:ext cx="4172272" cy="3394472"/>
          </a:xfrm>
        </p:spPr>
        <p:txBody>
          <a:bodyPr/>
          <a:lstStyle>
            <a:lvl1pPr>
              <a:buClr>
                <a:srgbClr val="003087"/>
              </a:buClr>
              <a:defRPr sz="2400">
                <a:latin typeface="Arial" panose="020B0604020202020204" pitchFamily="34" charset="0"/>
                <a:cs typeface="Arial" panose="020B0604020202020204" pitchFamily="34" charset="0"/>
              </a:defRPr>
            </a:lvl1pPr>
            <a:lvl2pPr>
              <a:buClr>
                <a:srgbClr val="003087"/>
              </a:buClr>
              <a:defRPr sz="2000">
                <a:latin typeface="Arial" panose="020B0604020202020204" pitchFamily="34" charset="0"/>
                <a:cs typeface="Arial" panose="020B0604020202020204" pitchFamily="34" charset="0"/>
              </a:defRPr>
            </a:lvl2pPr>
            <a:lvl3pPr>
              <a:buClr>
                <a:srgbClr val="003087"/>
              </a:buClr>
              <a:defRPr sz="2000">
                <a:latin typeface="Arial" panose="020B0604020202020204" pitchFamily="34" charset="0"/>
                <a:cs typeface="Arial" panose="020B0604020202020204" pitchFamily="34" charset="0"/>
              </a:defRPr>
            </a:lvl3pPr>
            <a:lvl4pPr>
              <a:buClr>
                <a:srgbClr val="003087"/>
              </a:buClr>
              <a:defRPr sz="2000">
                <a:latin typeface="Arial" panose="020B0604020202020204" pitchFamily="34" charset="0"/>
                <a:cs typeface="Arial" panose="020B0604020202020204" pitchFamily="34" charset="0"/>
              </a:defRPr>
            </a:lvl4pPr>
            <a:lvl5pPr>
              <a:buClr>
                <a:srgbClr val="003087"/>
              </a:buClr>
              <a:defRPr sz="20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5226537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le and bullets">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Rectangle"/>
          <p:cNvSpPr/>
          <p:nvPr userDrawn="1"/>
        </p:nvSpPr>
        <p:spPr>
          <a:xfrm>
            <a:off x="3678382" y="1387821"/>
            <a:ext cx="4267201" cy="2505306"/>
          </a:xfrm>
          <a:prstGeom prst="rect">
            <a:avLst/>
          </a:prstGeom>
          <a:solidFill>
            <a:srgbClr val="DD0B17"/>
          </a:solidFill>
          <a:ln w="12700">
            <a:miter lim="400000"/>
          </a:ln>
        </p:spPr>
        <p:txBody>
          <a:bodyPr lIns="19050" tIns="19050" rIns="19050" bIns="1905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200"/>
          </a:p>
        </p:txBody>
      </p:sp>
      <p:sp>
        <p:nvSpPr>
          <p:cNvPr id="5" name="Text Placeholder 14"/>
          <p:cNvSpPr>
            <a:spLocks noGrp="1"/>
          </p:cNvSpPr>
          <p:nvPr>
            <p:ph type="body" sz="quarter" idx="11" hasCustomPrompt="1"/>
          </p:nvPr>
        </p:nvSpPr>
        <p:spPr>
          <a:xfrm>
            <a:off x="4322943" y="1753675"/>
            <a:ext cx="3310912" cy="511544"/>
          </a:xfrm>
          <a:prstGeom prst="rect">
            <a:avLst/>
          </a:prstGeom>
        </p:spPr>
        <p:txBody>
          <a:bodyPr/>
          <a:lstStyle>
            <a:lvl1pPr marL="0" indent="0" algn="l">
              <a:buNone/>
              <a:defRPr sz="3000" b="1">
                <a:solidFill>
                  <a:schemeClr val="bg1"/>
                </a:solidFill>
                <a:latin typeface="Arial" panose="020B0604020202020204" pitchFamily="34" charset="0"/>
                <a:cs typeface="Arial" panose="020B0604020202020204" pitchFamily="34" charset="0"/>
              </a:defRPr>
            </a:lvl1pPr>
          </a:lstStyle>
          <a:p>
            <a:pPr lvl="0"/>
            <a:r>
              <a:rPr lang="en-US" dirty="0"/>
              <a:t>Contact details</a:t>
            </a:r>
          </a:p>
        </p:txBody>
      </p:sp>
      <p:sp>
        <p:nvSpPr>
          <p:cNvPr id="3" name="Text Placeholder 2"/>
          <p:cNvSpPr>
            <a:spLocks noGrp="1"/>
          </p:cNvSpPr>
          <p:nvPr>
            <p:ph type="body" sz="quarter" idx="12" hasCustomPrompt="1"/>
          </p:nvPr>
        </p:nvSpPr>
        <p:spPr>
          <a:xfrm>
            <a:off x="4323160" y="2320529"/>
            <a:ext cx="3311128" cy="1059656"/>
          </a:xfrm>
          <a:prstGeom prst="rect">
            <a:avLst/>
          </a:prstGeom>
        </p:spPr>
        <p:txBody>
          <a:bodyPr/>
          <a:lstStyle>
            <a:lvl1pPr marL="0" indent="0">
              <a:buNone/>
              <a:defRPr sz="1500" baseline="0">
                <a:solidFill>
                  <a:schemeClr val="bg1"/>
                </a:solidFill>
                <a:latin typeface="Arial" panose="020B0604020202020204" pitchFamily="34" charset="0"/>
                <a:cs typeface="Arial" panose="020B0604020202020204" pitchFamily="34" charset="0"/>
              </a:defRPr>
            </a:lvl1pPr>
          </a:lstStyle>
          <a:p>
            <a:pPr lvl="0"/>
            <a:r>
              <a:rPr lang="en-US" dirty="0"/>
              <a:t>Email us: info@capsticks.com</a:t>
            </a:r>
          </a:p>
          <a:p>
            <a:pPr lvl="0"/>
            <a:r>
              <a:rPr lang="en-US" dirty="0"/>
              <a:t>Visit: www.capsticks.com</a:t>
            </a:r>
          </a:p>
          <a:p>
            <a:pPr lvl="0"/>
            <a:endParaRPr lang="en-US" dirty="0"/>
          </a:p>
        </p:txBody>
      </p:sp>
      <p:sp>
        <p:nvSpPr>
          <p:cNvPr id="6" name="Picture Placeholder 5"/>
          <p:cNvSpPr>
            <a:spLocks noGrp="1"/>
          </p:cNvSpPr>
          <p:nvPr>
            <p:ph type="pic" sz="quarter" idx="13"/>
          </p:nvPr>
        </p:nvSpPr>
        <p:spPr>
          <a:xfrm>
            <a:off x="411957" y="2457234"/>
            <a:ext cx="783431" cy="824562"/>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r>
              <a:rPr lang="en-US"/>
              <a:t>Click icon to add picture</a:t>
            </a:r>
            <a:endParaRPr lang="en-GB" dirty="0"/>
          </a:p>
        </p:txBody>
      </p:sp>
      <p:sp>
        <p:nvSpPr>
          <p:cNvPr id="10" name="Picture Placeholder 5"/>
          <p:cNvSpPr>
            <a:spLocks noGrp="1"/>
          </p:cNvSpPr>
          <p:nvPr>
            <p:ph type="pic" sz="quarter" idx="14"/>
          </p:nvPr>
        </p:nvSpPr>
        <p:spPr>
          <a:xfrm>
            <a:off x="411957" y="1326357"/>
            <a:ext cx="783431" cy="824562"/>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r>
              <a:rPr lang="en-US"/>
              <a:t>Click icon to add picture</a:t>
            </a:r>
            <a:endParaRPr lang="en-GB" dirty="0"/>
          </a:p>
        </p:txBody>
      </p:sp>
      <p:sp>
        <p:nvSpPr>
          <p:cNvPr id="11" name="Picture Placeholder 5"/>
          <p:cNvSpPr>
            <a:spLocks noGrp="1"/>
          </p:cNvSpPr>
          <p:nvPr>
            <p:ph type="pic" sz="quarter" idx="15"/>
          </p:nvPr>
        </p:nvSpPr>
        <p:spPr>
          <a:xfrm>
            <a:off x="411956" y="3588111"/>
            <a:ext cx="783431" cy="824562"/>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r>
              <a:rPr lang="en-US"/>
              <a:t>Click icon to add picture</a:t>
            </a:r>
            <a:endParaRPr lang="en-GB" dirty="0"/>
          </a:p>
        </p:txBody>
      </p:sp>
      <p:sp>
        <p:nvSpPr>
          <p:cNvPr id="14" name="Text Placeholder 13"/>
          <p:cNvSpPr>
            <a:spLocks noGrp="1"/>
          </p:cNvSpPr>
          <p:nvPr>
            <p:ph type="body" sz="quarter" idx="17" hasCustomPrompt="1"/>
          </p:nvPr>
        </p:nvSpPr>
        <p:spPr>
          <a:xfrm>
            <a:off x="1315642" y="2457450"/>
            <a:ext cx="1572815" cy="823913"/>
          </a:xfrm>
          <a:prstGeom prst="rect">
            <a:avLst/>
          </a:prstGeom>
        </p:spPr>
        <p:txBody>
          <a:bodyPr/>
          <a:lstStyle>
            <a:lvl1pPr marL="0" indent="0">
              <a:lnSpc>
                <a:spcPct val="70000"/>
              </a:lnSpc>
              <a:buNone/>
              <a:defRPr sz="1050" baseline="0">
                <a:solidFill>
                  <a:srgbClr val="384C6B"/>
                </a:solidFill>
                <a:latin typeface="Arial" panose="020B0604020202020204" pitchFamily="34" charset="0"/>
                <a:cs typeface="Arial" panose="020B0604020202020204" pitchFamily="34" charset="0"/>
              </a:defRPr>
            </a:lvl1pPr>
          </a:lstStyle>
          <a:p>
            <a:pPr lvl="0"/>
            <a:r>
              <a:rPr lang="en-GB" dirty="0"/>
              <a:t>Speaker details</a:t>
            </a:r>
          </a:p>
          <a:p>
            <a:pPr lvl="0"/>
            <a:r>
              <a:rPr lang="en-GB" dirty="0"/>
              <a:t>Job Title</a:t>
            </a:r>
          </a:p>
          <a:p>
            <a:pPr lvl="0"/>
            <a:r>
              <a:rPr lang="en-GB" dirty="0"/>
              <a:t>T: </a:t>
            </a:r>
          </a:p>
          <a:p>
            <a:pPr lvl="0"/>
            <a:r>
              <a:rPr lang="en-GB" dirty="0"/>
              <a:t>E:</a:t>
            </a:r>
          </a:p>
        </p:txBody>
      </p:sp>
      <p:sp>
        <p:nvSpPr>
          <p:cNvPr id="15" name="Text Placeholder 13"/>
          <p:cNvSpPr>
            <a:spLocks noGrp="1"/>
          </p:cNvSpPr>
          <p:nvPr>
            <p:ph type="body" sz="quarter" idx="18" hasCustomPrompt="1"/>
          </p:nvPr>
        </p:nvSpPr>
        <p:spPr>
          <a:xfrm>
            <a:off x="1315641" y="1326357"/>
            <a:ext cx="1572815" cy="823913"/>
          </a:xfrm>
          <a:prstGeom prst="rect">
            <a:avLst/>
          </a:prstGeom>
        </p:spPr>
        <p:txBody>
          <a:bodyPr/>
          <a:lstStyle>
            <a:lvl1pPr marL="0" indent="0">
              <a:lnSpc>
                <a:spcPct val="70000"/>
              </a:lnSpc>
              <a:buNone/>
              <a:defRPr sz="1050" baseline="0">
                <a:solidFill>
                  <a:srgbClr val="384C6B"/>
                </a:solidFill>
                <a:latin typeface="Arial" panose="020B0604020202020204" pitchFamily="34" charset="0"/>
                <a:cs typeface="Arial" panose="020B0604020202020204" pitchFamily="34" charset="0"/>
              </a:defRPr>
            </a:lvl1pPr>
          </a:lstStyle>
          <a:p>
            <a:pPr lvl="0"/>
            <a:r>
              <a:rPr lang="en-GB" dirty="0"/>
              <a:t>Speaker details</a:t>
            </a:r>
          </a:p>
          <a:p>
            <a:pPr lvl="0"/>
            <a:r>
              <a:rPr lang="en-GB" dirty="0"/>
              <a:t>Job Title</a:t>
            </a:r>
          </a:p>
          <a:p>
            <a:pPr lvl="0"/>
            <a:r>
              <a:rPr lang="en-GB" dirty="0"/>
              <a:t>T: </a:t>
            </a:r>
          </a:p>
          <a:p>
            <a:pPr lvl="0"/>
            <a:r>
              <a:rPr lang="en-GB" dirty="0"/>
              <a:t>E:</a:t>
            </a:r>
          </a:p>
        </p:txBody>
      </p:sp>
      <p:sp>
        <p:nvSpPr>
          <p:cNvPr id="16" name="Text Placeholder 13"/>
          <p:cNvSpPr>
            <a:spLocks noGrp="1"/>
          </p:cNvSpPr>
          <p:nvPr>
            <p:ph type="body" sz="quarter" idx="19" hasCustomPrompt="1"/>
          </p:nvPr>
        </p:nvSpPr>
        <p:spPr>
          <a:xfrm>
            <a:off x="1315642" y="3588111"/>
            <a:ext cx="1572815" cy="823913"/>
          </a:xfrm>
          <a:prstGeom prst="rect">
            <a:avLst/>
          </a:prstGeom>
        </p:spPr>
        <p:txBody>
          <a:bodyPr/>
          <a:lstStyle>
            <a:lvl1pPr marL="0" indent="0">
              <a:lnSpc>
                <a:spcPct val="70000"/>
              </a:lnSpc>
              <a:buNone/>
              <a:defRPr sz="1050" baseline="0">
                <a:solidFill>
                  <a:srgbClr val="384C6B"/>
                </a:solidFill>
                <a:latin typeface="Arial" panose="020B0604020202020204" pitchFamily="34" charset="0"/>
                <a:cs typeface="Arial" panose="020B0604020202020204" pitchFamily="34" charset="0"/>
              </a:defRPr>
            </a:lvl1pPr>
          </a:lstStyle>
          <a:p>
            <a:pPr lvl="0"/>
            <a:r>
              <a:rPr lang="en-GB" dirty="0"/>
              <a:t>Speaker details</a:t>
            </a:r>
          </a:p>
          <a:p>
            <a:pPr lvl="0"/>
            <a:r>
              <a:rPr lang="en-GB" dirty="0"/>
              <a:t>Job Title</a:t>
            </a:r>
          </a:p>
          <a:p>
            <a:pPr lvl="0"/>
            <a:r>
              <a:rPr lang="en-GB" dirty="0"/>
              <a:t>T: </a:t>
            </a:r>
          </a:p>
          <a:p>
            <a:pPr lvl="0"/>
            <a:r>
              <a:rPr lang="en-GB" dirty="0"/>
              <a:t>E:</a:t>
            </a:r>
          </a:p>
        </p:txBody>
      </p:sp>
    </p:spTree>
    <p:extLst>
      <p:ext uri="{BB962C8B-B14F-4D97-AF65-F5344CB8AC3E}">
        <p14:creationId xmlns:p14="http://schemas.microsoft.com/office/powerpoint/2010/main" val="66626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iterate>
                                    <p:tmAbs val="0"/>
                                  </p:iterate>
                                  <p:childTnLst>
                                    <p:set>
                                      <p:cBhvr>
                                        <p:cTn id="6" fill="hold"/>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0-#ppt_w/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100">
                <a:solidFill>
                  <a:srgbClr val="002F5F"/>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defRPr>
                <a:solidFill>
                  <a:srgbClr val="393130"/>
                </a:solidFill>
              </a:defRPr>
            </a:lvl1pPr>
            <a:lvl2pPr>
              <a:defRPr>
                <a:solidFill>
                  <a:srgbClr val="393130"/>
                </a:solidFill>
              </a:defRPr>
            </a:lvl2pPr>
            <a:lvl3pPr>
              <a:defRPr>
                <a:solidFill>
                  <a:srgbClr val="393130"/>
                </a:solidFill>
              </a:defRPr>
            </a:lvl3pPr>
            <a:lvl4pPr>
              <a:defRPr>
                <a:solidFill>
                  <a:srgbClr val="393130"/>
                </a:solidFill>
              </a:defRPr>
            </a:lvl4pPr>
            <a:lvl5pPr>
              <a:defRPr>
                <a:solidFill>
                  <a:srgbClr val="3931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Rectangle 6"/>
          <p:cNvSpPr>
            <a:spLocks noGrp="1" noChangeArrowheads="1"/>
          </p:cNvSpPr>
          <p:nvPr>
            <p:ph type="sldNum" sz="quarter" idx="10"/>
          </p:nvPr>
        </p:nvSpPr>
        <p:spPr>
          <a:ln/>
        </p:spPr>
        <p:txBody>
          <a:bodyPr/>
          <a:lstStyle>
            <a:lvl1pPr>
              <a:defRPr/>
            </a:lvl1pPr>
          </a:lstStyle>
          <a:p>
            <a:pPr>
              <a:defRPr/>
            </a:pPr>
            <a:fld id="{23BC01E4-8FEE-4FCC-9C39-AF1FD4612A82}" type="slidenum">
              <a:rPr lang="en-GB"/>
              <a:pPr>
                <a:defRPr/>
              </a:pPr>
              <a:t>‹#›</a:t>
            </a:fld>
            <a:endParaRPr lang="en-GB"/>
          </a:p>
        </p:txBody>
      </p:sp>
      <p:sp>
        <p:nvSpPr>
          <p:cNvPr id="5" name="Rectangle 11"/>
          <p:cNvSpPr>
            <a:spLocks noGrp="1" noChangeArrowheads="1"/>
          </p:cNvSpPr>
          <p:nvPr>
            <p:ph type="ftr" sz="quarter" idx="11"/>
          </p:nvPr>
        </p:nvSpPr>
        <p:spPr>
          <a:ln/>
        </p:spPr>
        <p:txBody>
          <a:bodyPr/>
          <a:lstStyle>
            <a:lvl1pPr>
              <a:defRPr>
                <a:solidFill>
                  <a:srgbClr val="393130"/>
                </a:solidFill>
              </a:defRPr>
            </a:lvl1pPr>
          </a:lstStyle>
          <a:p>
            <a:pPr>
              <a:defRPr/>
            </a:pPr>
            <a:endParaRPr lang="en-GB" dirty="0"/>
          </a:p>
        </p:txBody>
      </p:sp>
    </p:spTree>
    <p:extLst>
      <p:ext uri="{BB962C8B-B14F-4D97-AF65-F5344CB8AC3E}">
        <p14:creationId xmlns:p14="http://schemas.microsoft.com/office/powerpoint/2010/main" val="805824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image" Target="../media/image12.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image" Target="../media/image13.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21" Type="http://schemas.openxmlformats.org/officeDocument/2006/relationships/slideLayout" Target="../slideLayouts/slideLayout67.xml"/><Relationship Id="rId34" Type="http://schemas.openxmlformats.org/officeDocument/2006/relationships/image" Target="../media/image16.emf"/><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theme" Target="../theme/theme4.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image" Target="../media/image19.emf"/><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image" Target="../media/image18.emf"/><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image" Target="../media/image17.emf"/><Relationship Id="rId8" Type="http://schemas.openxmlformats.org/officeDocument/2006/relationships/slideLayout" Target="../slideLayouts/slideLayout54.xml"/><Relationship Id="rId3"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1E6D5E-A889-2FE9-4B8E-A82274366D75}"/>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l="1456" r="2219"/>
          <a:stretch/>
        </p:blipFill>
        <p:spPr>
          <a:xfrm>
            <a:off x="-2818" y="4466599"/>
            <a:ext cx="9022994" cy="614654"/>
          </a:xfrm>
          <a:prstGeom prst="rect">
            <a:avLst/>
          </a:prstGeom>
        </p:spPr>
      </p:pic>
      <p:sp>
        <p:nvSpPr>
          <p:cNvPr id="2" name="Title Placeholder 1"/>
          <p:cNvSpPr>
            <a:spLocks noGrp="1"/>
          </p:cNvSpPr>
          <p:nvPr>
            <p:ph type="title"/>
          </p:nvPr>
        </p:nvSpPr>
        <p:spPr>
          <a:xfrm>
            <a:off x="306341" y="303499"/>
            <a:ext cx="6923112" cy="506897"/>
          </a:xfrm>
          <a:prstGeom prst="rect">
            <a:avLst/>
          </a:prstGeom>
        </p:spPr>
        <p:txBody>
          <a:bodyPr vert="horz" lIns="91440" tIns="45720" rIns="91440" bIns="45720" rtlCol="0" anchor="ctr">
            <a:noAutofit/>
          </a:bodyPr>
          <a:lstStyle/>
          <a:p>
            <a:r>
              <a:rPr lang="en-US"/>
              <a:t>Click to edit Master title style</a:t>
            </a:r>
            <a:endParaRPr lang="en-GB" dirty="0"/>
          </a:p>
        </p:txBody>
      </p:sp>
      <p:sp>
        <p:nvSpPr>
          <p:cNvPr id="3" name="Text Placeholder 2"/>
          <p:cNvSpPr>
            <a:spLocks noGrp="1"/>
          </p:cNvSpPr>
          <p:nvPr>
            <p:ph type="body" idx="1"/>
          </p:nvPr>
        </p:nvSpPr>
        <p:spPr>
          <a:xfrm>
            <a:off x="306342" y="1200151"/>
            <a:ext cx="8516245"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48C01933-47BD-4396-AFBF-31BEABCE9233}" type="slidenum">
              <a:rPr lang="en-GB" smtClean="0"/>
              <a:pPr/>
              <a:t>‹#›</a:t>
            </a:fld>
            <a:endParaRPr lang="en-GB" dirty="0"/>
          </a:p>
        </p:txBody>
      </p:sp>
      <p:sp>
        <p:nvSpPr>
          <p:cNvPr id="9" name="TextBox 8">
            <a:extLst>
              <a:ext uri="{FF2B5EF4-FFF2-40B4-BE49-F238E27FC236}">
                <a16:creationId xmlns:a16="http://schemas.microsoft.com/office/drawing/2014/main" id="{73A3A009-6C10-66EA-6B8B-FD680446363A}"/>
              </a:ext>
            </a:extLst>
          </p:cNvPr>
          <p:cNvSpPr txBox="1"/>
          <p:nvPr userDrawn="1"/>
        </p:nvSpPr>
        <p:spPr>
          <a:xfrm>
            <a:off x="161455" y="4810348"/>
            <a:ext cx="2269355" cy="230832"/>
          </a:xfrm>
          <a:prstGeom prst="rect">
            <a:avLst/>
          </a:prstGeom>
          <a:noFill/>
          <a:ln>
            <a:noFill/>
          </a:ln>
        </p:spPr>
        <p:txBody>
          <a:bodyPr wrap="square" rtlCol="0">
            <a:spAutoFit/>
          </a:bodyPr>
          <a:lstStyle/>
          <a:p>
            <a:r>
              <a:rPr lang="en-US" sz="900" dirty="0">
                <a:solidFill>
                  <a:schemeClr val="tx2"/>
                </a:solidFill>
                <a:latin typeface="Arial" charset="0"/>
                <a:ea typeface="Arial" charset="0"/>
                <a:cs typeface="Arial" charset="0"/>
              </a:rPr>
              <a:t>Advise </a:t>
            </a:r>
            <a:r>
              <a:rPr lang="en-US" sz="900" dirty="0">
                <a:solidFill>
                  <a:schemeClr val="accent4"/>
                </a:solidFill>
                <a:latin typeface="Arial" charset="0"/>
                <a:ea typeface="Arial" charset="0"/>
                <a:cs typeface="Arial" charset="0"/>
              </a:rPr>
              <a:t>/</a:t>
            </a:r>
            <a:r>
              <a:rPr lang="en-US" sz="900" dirty="0">
                <a:solidFill>
                  <a:schemeClr val="tx2"/>
                </a:solidFill>
                <a:latin typeface="Arial" charset="0"/>
                <a:ea typeface="Arial" charset="0"/>
                <a:cs typeface="Arial" charset="0"/>
              </a:rPr>
              <a:t> Resolve </a:t>
            </a:r>
            <a:r>
              <a:rPr lang="en-US" sz="900" dirty="0">
                <a:solidFill>
                  <a:schemeClr val="accent4"/>
                </a:solidFill>
                <a:latin typeface="Arial" charset="0"/>
                <a:ea typeface="Arial" charset="0"/>
                <a:cs typeface="Arial" charset="0"/>
              </a:rPr>
              <a:t>/</a:t>
            </a:r>
            <a:r>
              <a:rPr lang="en-US" sz="900" dirty="0">
                <a:solidFill>
                  <a:schemeClr val="tx2"/>
                </a:solidFill>
                <a:latin typeface="Arial" charset="0"/>
                <a:ea typeface="Arial" charset="0"/>
                <a:cs typeface="Arial" charset="0"/>
              </a:rPr>
              <a:t> Learn</a:t>
            </a:r>
          </a:p>
        </p:txBody>
      </p:sp>
      <p:pic>
        <p:nvPicPr>
          <p:cNvPr id="7" name="Picture 6" descr="A blue and white logo&#10;&#10;Description automatically generated">
            <a:extLst>
              <a:ext uri="{FF2B5EF4-FFF2-40B4-BE49-F238E27FC236}">
                <a16:creationId xmlns:a16="http://schemas.microsoft.com/office/drawing/2014/main" id="{844A12F5-CCB3-ED5C-4E30-E37EBB13F40A}"/>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688969" y="196523"/>
            <a:ext cx="1223533" cy="676982"/>
          </a:xfrm>
          <a:prstGeom prst="rect">
            <a:avLst/>
          </a:prstGeom>
        </p:spPr>
      </p:pic>
    </p:spTree>
    <p:extLst>
      <p:ext uri="{BB962C8B-B14F-4D97-AF65-F5344CB8AC3E}">
        <p14:creationId xmlns:p14="http://schemas.microsoft.com/office/powerpoint/2010/main" val="952713409"/>
      </p:ext>
    </p:extLst>
  </p:cSld>
  <p:clrMap bg1="lt1" tx1="dk1" bg2="lt2" tx2="dk2" accent1="accent1" accent2="accent2" accent3="accent3" accent4="accent4" accent5="accent5" accent6="accent6" hlink="hlink" folHlink="folHlink"/>
  <p:sldLayoutIdLst>
    <p:sldLayoutId id="2147483838" r:id="rId1"/>
    <p:sldLayoutId id="2147483841" r:id="rId2"/>
    <p:sldLayoutId id="2147483843" r:id="rId3"/>
    <p:sldLayoutId id="2147483844" r:id="rId4"/>
    <p:sldLayoutId id="2147483845" r:id="rId5"/>
    <p:sldLayoutId id="2147483839" r:id="rId6"/>
    <p:sldLayoutId id="2147483840" r:id="rId7"/>
    <p:sldLayoutId id="2147483847" r:id="rId8"/>
    <p:sldLayoutId id="2147483848" r:id="rId9"/>
    <p:sldLayoutId id="2147483842" r:id="rId10"/>
    <p:sldLayoutId id="2147483846" r:id="rId11"/>
    <p:sldLayoutId id="2147483849" r:id="rId12"/>
    <p:sldLayoutId id="2147483850" r:id="rId13"/>
    <p:sldLayoutId id="2147483851" r:id="rId14"/>
    <p:sldLayoutId id="2147483852" r:id="rId15"/>
    <p:sldLayoutId id="2147483853" r:id="rId16"/>
    <p:sldLayoutId id="2147483854" r:id="rId17"/>
    <p:sldLayoutId id="2147483872" r:id="rId18"/>
    <p:sldLayoutId id="2147483918" r:id="rId19"/>
  </p:sldLayoutIdLst>
  <p:hf hdr="0" ftr="0" dt="0"/>
  <p:txStyles>
    <p:titleStyle>
      <a:lvl1pPr algn="l" defTabSz="914400" rtl="0" eaLnBrk="1" latinLnBrk="0" hangingPunct="1">
        <a:spcBef>
          <a:spcPct val="0"/>
        </a:spcBef>
        <a:buNone/>
        <a:defRPr sz="3200" kern="1200">
          <a:solidFill>
            <a:srgbClr val="00308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rgbClr val="0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E0F43-27CB-A677-22E3-5D8F7A2B45B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4871" y="4606974"/>
            <a:ext cx="9123375" cy="341040"/>
          </a:xfrm>
          <a:prstGeom prst="rect">
            <a:avLst/>
          </a:prstGeom>
        </p:spPr>
      </p:pic>
      <p:sp>
        <p:nvSpPr>
          <p:cNvPr id="2" name="Title Placeholder 1"/>
          <p:cNvSpPr>
            <a:spLocks noGrp="1"/>
          </p:cNvSpPr>
          <p:nvPr>
            <p:ph type="title"/>
          </p:nvPr>
        </p:nvSpPr>
        <p:spPr>
          <a:xfrm>
            <a:off x="306341" y="303499"/>
            <a:ext cx="6923112" cy="506897"/>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306342" y="1200151"/>
            <a:ext cx="8516245"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bg1"/>
                </a:solidFill>
              </a:defRPr>
            </a:lvl1pPr>
          </a:lstStyle>
          <a:p>
            <a:fld id="{77159CA0-FF7B-45D9-8289-56A78AB8DE11}" type="slidenum">
              <a:rPr lang="en-GB" smtClean="0"/>
              <a:pPr/>
              <a:t>‹#›</a:t>
            </a:fld>
            <a:endParaRPr lang="en-GB" dirty="0"/>
          </a:p>
        </p:txBody>
      </p:sp>
      <p:pic>
        <p:nvPicPr>
          <p:cNvPr id="7" name="Picture 6"/>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769079" y="223370"/>
            <a:ext cx="1033606" cy="543600"/>
          </a:xfrm>
          <a:prstGeom prst="rect">
            <a:avLst/>
          </a:prstGeom>
        </p:spPr>
      </p:pic>
      <p:sp>
        <p:nvSpPr>
          <p:cNvPr id="13" name="TextBox 12">
            <a:extLst>
              <a:ext uri="{FF2B5EF4-FFF2-40B4-BE49-F238E27FC236}">
                <a16:creationId xmlns:a16="http://schemas.microsoft.com/office/drawing/2014/main" id="{0BE21D74-22C7-6865-8D88-792DE995AA29}"/>
              </a:ext>
            </a:extLst>
          </p:cNvPr>
          <p:cNvSpPr txBox="1"/>
          <p:nvPr userDrawn="1"/>
        </p:nvSpPr>
        <p:spPr>
          <a:xfrm>
            <a:off x="161455" y="4810348"/>
            <a:ext cx="2269355" cy="230832"/>
          </a:xfrm>
          <a:prstGeom prst="rect">
            <a:avLst/>
          </a:prstGeom>
          <a:noFill/>
          <a:ln>
            <a:noFill/>
          </a:ln>
        </p:spPr>
        <p:txBody>
          <a:bodyPr wrap="square" rtlCol="0">
            <a:spAutoFit/>
          </a:bodyPr>
          <a:lstStyle/>
          <a:p>
            <a:r>
              <a:rPr lang="en-US" sz="900" dirty="0">
                <a:solidFill>
                  <a:schemeClr val="bg1"/>
                </a:solidFill>
                <a:latin typeface="Arial" charset="0"/>
                <a:ea typeface="Arial" charset="0"/>
                <a:cs typeface="Arial" charset="0"/>
              </a:rPr>
              <a:t>Advise / Resolve / Learn</a:t>
            </a:r>
          </a:p>
        </p:txBody>
      </p:sp>
    </p:spTree>
    <p:extLst>
      <p:ext uri="{BB962C8B-B14F-4D97-AF65-F5344CB8AC3E}">
        <p14:creationId xmlns:p14="http://schemas.microsoft.com/office/powerpoint/2010/main" val="252313811"/>
      </p:ext>
    </p:extLst>
  </p:cSld>
  <p:clrMap bg1="lt1" tx1="dk1" bg2="lt2" tx2="dk2" accent1="accent1" accent2="accent2" accent3="accent3" accent4="accent4" accent5="accent5" accent6="accent6" hlink="hlink" folHlink="folHlink"/>
  <p:sldLayoutIdLst>
    <p:sldLayoutId id="2147483857" r:id="rId1"/>
    <p:sldLayoutId id="2147483869" r:id="rId2"/>
    <p:sldLayoutId id="2147483856" r:id="rId3"/>
    <p:sldLayoutId id="2147483860" r:id="rId4"/>
    <p:sldLayoutId id="2147483858" r:id="rId5"/>
    <p:sldLayoutId id="2147483859"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70" r:id="rId15"/>
    <p:sldLayoutId id="2147483871" r:id="rId16"/>
  </p:sldLayoutIdLst>
  <p:hf hdr="0" ftr="0" dt="0"/>
  <p:txStyles>
    <p:titleStyle>
      <a:lvl1pPr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1626C8-2F33-FB79-5FC8-3B655D9A27A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42DE352-7987-3038-0CBC-A3FEDB5D4EE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8D111AD-CB97-71CC-B7AD-083E8A3F8E3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183988D-7D01-475F-9F0B-BE483A7BBF0B}" type="datetimeFigureOut">
              <a:rPr lang="en-GB" smtClean="0"/>
              <a:t>05/11/2024</a:t>
            </a:fld>
            <a:endParaRPr lang="en-GB"/>
          </a:p>
        </p:txBody>
      </p:sp>
      <p:sp>
        <p:nvSpPr>
          <p:cNvPr id="5" name="Footer Placeholder 4">
            <a:extLst>
              <a:ext uri="{FF2B5EF4-FFF2-40B4-BE49-F238E27FC236}">
                <a16:creationId xmlns:a16="http://schemas.microsoft.com/office/drawing/2014/main" id="{29E3713C-9B5C-F96E-01C8-7B2469E1F96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5E768CF-32D4-FF00-700F-166387E21DD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A47CAF3-C3BF-42C6-96BA-A020D9077420}" type="slidenum">
              <a:rPr lang="en-GB" smtClean="0"/>
              <a:t>‹#›</a:t>
            </a:fld>
            <a:endParaRPr lang="en-GB"/>
          </a:p>
        </p:txBody>
      </p:sp>
    </p:spTree>
    <p:extLst>
      <p:ext uri="{BB962C8B-B14F-4D97-AF65-F5344CB8AC3E}">
        <p14:creationId xmlns:p14="http://schemas.microsoft.com/office/powerpoint/2010/main" val="2626039235"/>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ctsGrid"/>
          <p:cNvGrpSpPr>
            <a:grpSpLocks/>
          </p:cNvGrpSpPr>
          <p:nvPr/>
        </p:nvGrpSpPr>
        <p:grpSpPr bwMode="auto">
          <a:xfrm>
            <a:off x="-204788" y="-217885"/>
            <a:ext cx="9559926" cy="5579270"/>
            <a:chOff x="-272271" y="-290435"/>
            <a:chExt cx="12745111" cy="7438870"/>
          </a:xfrm>
        </p:grpSpPr>
        <p:grpSp>
          <p:nvGrpSpPr>
            <p:cNvPr id="1044" name="Left Arrows"/>
            <p:cNvGrpSpPr>
              <a:grpSpLocks/>
            </p:cNvGrpSpPr>
            <p:nvPr/>
          </p:nvGrpSpPr>
          <p:grpSpPr bwMode="auto">
            <a:xfrm>
              <a:off x="-272271" y="620454"/>
              <a:ext cx="258483" cy="5402809"/>
              <a:chOff x="-303139" y="609253"/>
              <a:chExt cx="279967" cy="5402809"/>
            </a:xfrm>
          </p:grpSpPr>
          <p:cxnSp>
            <p:nvCxnSpPr>
              <p:cNvPr id="51" name="Straight Arrow Connector 50"/>
              <p:cNvCxnSpPr/>
              <p:nvPr/>
            </p:nvCxnSpPr>
            <p:spPr bwMode="gray">
              <a:xfrm>
                <a:off x="-303139" y="609571"/>
                <a:ext cx="270496"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bwMode="gray">
              <a:xfrm>
                <a:off x="-293970" y="1546176"/>
                <a:ext cx="270496"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bwMode="gray">
              <a:xfrm>
                <a:off x="-303139" y="1041362"/>
                <a:ext cx="270496"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bwMode="gray">
              <a:xfrm>
                <a:off x="-303139" y="3705131"/>
                <a:ext cx="270496"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bwMode="gray">
              <a:xfrm>
                <a:off x="-303139" y="3849590"/>
                <a:ext cx="270496"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bwMode="gray">
              <a:xfrm>
                <a:off x="-303139" y="6011720"/>
                <a:ext cx="270496"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1045" name="Right Arrows"/>
            <p:cNvGrpSpPr>
              <a:grpSpLocks/>
            </p:cNvGrpSpPr>
            <p:nvPr/>
          </p:nvGrpSpPr>
          <p:grpSpPr bwMode="auto">
            <a:xfrm>
              <a:off x="12210287" y="620454"/>
              <a:ext cx="262553" cy="5402809"/>
              <a:chOff x="10743206" y="609253"/>
              <a:chExt cx="284375" cy="5402809"/>
            </a:xfrm>
          </p:grpSpPr>
          <p:cxnSp>
            <p:nvCxnSpPr>
              <p:cNvPr id="45" name="Straight Arrow Connector 44"/>
              <p:cNvCxnSpPr/>
              <p:nvPr/>
            </p:nvCxnSpPr>
            <p:spPr bwMode="gray">
              <a:xfrm flipH="1">
                <a:off x="10757086" y="609571"/>
                <a:ext cx="270495"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bwMode="gray">
              <a:xfrm flipH="1">
                <a:off x="10743332" y="1546176"/>
                <a:ext cx="270495"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bwMode="gray">
              <a:xfrm flipH="1">
                <a:off x="10743332" y="3849590"/>
                <a:ext cx="270495"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bwMode="gray">
              <a:xfrm flipH="1">
                <a:off x="10743332" y="3705131"/>
                <a:ext cx="270495"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bwMode="gray">
              <a:xfrm flipH="1">
                <a:off x="10743332" y="6011720"/>
                <a:ext cx="270495"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bwMode="gray">
              <a:xfrm flipH="1">
                <a:off x="10757086" y="1041362"/>
                <a:ext cx="270495"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1046" name="Top Arrows"/>
            <p:cNvGrpSpPr>
              <a:grpSpLocks/>
            </p:cNvGrpSpPr>
            <p:nvPr/>
          </p:nvGrpSpPr>
          <p:grpSpPr bwMode="auto">
            <a:xfrm>
              <a:off x="551059" y="-290435"/>
              <a:ext cx="11091398" cy="274294"/>
              <a:chOff x="588622" y="-301636"/>
              <a:chExt cx="12013267" cy="274294"/>
            </a:xfrm>
          </p:grpSpPr>
          <p:cxnSp>
            <p:nvCxnSpPr>
              <p:cNvPr id="36" name="Straight Arrow Connector 35"/>
              <p:cNvCxnSpPr/>
              <p:nvPr/>
            </p:nvCxnSpPr>
            <p:spPr bwMode="gray">
              <a:xfrm rot="16200000" flipH="1">
                <a:off x="453643" y="-161938"/>
                <a:ext cx="269869"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bwMode="gray">
              <a:xfrm rot="16200000" flipH="1">
                <a:off x="4350609" y="-166701"/>
                <a:ext cx="269869"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bwMode="gray">
              <a:xfrm rot="16200000" flipH="1">
                <a:off x="4508781" y="-166701"/>
                <a:ext cx="269869"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bwMode="gray">
              <a:xfrm rot="16200000" flipH="1">
                <a:off x="6383909" y="-166701"/>
                <a:ext cx="269869"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bwMode="gray">
              <a:xfrm rot="16200000" flipH="1">
                <a:off x="6537495" y="-166701"/>
                <a:ext cx="269869"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bwMode="gray">
              <a:xfrm rot="16200000" flipH="1">
                <a:off x="8410332" y="-166701"/>
                <a:ext cx="269869"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bwMode="gray">
              <a:xfrm rot="16200000" flipH="1">
                <a:off x="8566210" y="-166701"/>
                <a:ext cx="269869"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bwMode="gray">
              <a:xfrm rot="16200000" flipH="1">
                <a:off x="12467761" y="-166701"/>
                <a:ext cx="269869"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1047" name="Bottom Arrows"/>
            <p:cNvGrpSpPr>
              <a:grpSpLocks/>
            </p:cNvGrpSpPr>
            <p:nvPr/>
          </p:nvGrpSpPr>
          <p:grpSpPr bwMode="auto">
            <a:xfrm>
              <a:off x="549304" y="6873673"/>
              <a:ext cx="11093152" cy="274762"/>
              <a:chOff x="586721" y="6862472"/>
              <a:chExt cx="12015169" cy="274762"/>
            </a:xfrm>
          </p:grpSpPr>
          <p:cxnSp>
            <p:nvCxnSpPr>
              <p:cNvPr id="27" name="Straight Arrow Connector 26"/>
              <p:cNvCxnSpPr/>
              <p:nvPr/>
            </p:nvCxnSpPr>
            <p:spPr bwMode="gray">
              <a:xfrm rot="5400000" flipH="1" flipV="1">
                <a:off x="451351" y="6997537"/>
                <a:ext cx="269869"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bwMode="gray">
              <a:xfrm rot="5400000" flipH="1" flipV="1">
                <a:off x="12467762" y="7002300"/>
                <a:ext cx="269869"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bwMode="gray">
              <a:xfrm rot="5400000" flipH="1" flipV="1">
                <a:off x="8566211" y="7002300"/>
                <a:ext cx="269869"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bwMode="gray">
              <a:xfrm rot="5400000" flipH="1" flipV="1">
                <a:off x="8410332" y="7002300"/>
                <a:ext cx="269869"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bwMode="gray">
              <a:xfrm rot="5400000" flipH="1" flipV="1">
                <a:off x="6537495" y="7002300"/>
                <a:ext cx="269869"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bwMode="gray">
              <a:xfrm rot="5400000" flipH="1" flipV="1">
                <a:off x="6381616" y="7002300"/>
                <a:ext cx="269869"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bwMode="gray">
              <a:xfrm rot="5400000" flipH="1" flipV="1">
                <a:off x="4508781" y="7002300"/>
                <a:ext cx="269869"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bwMode="gray">
              <a:xfrm rot="5400000" flipH="1" flipV="1">
                <a:off x="4350609" y="7002300"/>
                <a:ext cx="269869" cy="0"/>
              </a:xfrm>
              <a:prstGeom prst="straightConnector1">
                <a:avLst/>
              </a:prstGeom>
              <a:ln w="3175">
                <a:solidFill>
                  <a:srgbClr val="BFBFBF"/>
                </a:solidFill>
                <a:tailEnd type="triangle" w="sm" len="sm"/>
              </a:ln>
            </p:spPr>
            <p:style>
              <a:lnRef idx="1">
                <a:schemeClr val="accent1"/>
              </a:lnRef>
              <a:fillRef idx="0">
                <a:schemeClr val="accent1"/>
              </a:fillRef>
              <a:effectRef idx="0">
                <a:schemeClr val="accent1"/>
              </a:effectRef>
              <a:fontRef idx="minor">
                <a:schemeClr val="tx1"/>
              </a:fontRef>
            </p:style>
          </p:cxnSp>
        </p:grpSp>
      </p:grpSp>
      <p:sp>
        <p:nvSpPr>
          <p:cNvPr id="9" name="ctsLanguage" hidden="1"/>
          <p:cNvSpPr/>
          <p:nvPr/>
        </p:nvSpPr>
        <p:spPr bwMode="gray">
          <a:xfrm>
            <a:off x="-90488" y="63104"/>
            <a:ext cx="26988" cy="27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30375" tIns="30375" rIns="30375" bIns="30375" anchor="ctr"/>
          <a:lstStyle>
            <a:defPPr>
              <a:defRPr lang="en-GB"/>
            </a:defPPr>
            <a:lvl1pPr marL="0" indent="0" algn="l" defTabSz="914400" rtl="0" eaLnBrk="1" latinLnBrk="0" hangingPunct="1">
              <a:lnSpc>
                <a:spcPct val="100000"/>
              </a:lnSpc>
              <a:buFont typeface="Arial" panose="020B0604020202020204" pitchFamily="34" charset="0"/>
              <a:buNone/>
              <a:defRPr sz="1600" kern="1200">
                <a:solidFill>
                  <a:schemeClr val="lt1"/>
                </a:solidFill>
                <a:latin typeface="+mn-lt"/>
                <a:ea typeface="+mn-ea"/>
                <a:cs typeface="+mn-cs"/>
              </a:defRPr>
            </a:lvl1pPr>
            <a:lvl2pPr marL="266700" indent="-266700" algn="l" defTabSz="914400" rtl="0" eaLnBrk="1" latinLnBrk="0" hangingPunct="1">
              <a:lnSpc>
                <a:spcPct val="100000"/>
              </a:lnSpc>
              <a:buClr>
                <a:schemeClr val="accent1"/>
              </a:buClr>
              <a:buFont typeface="Arial" panose="020B0604020202020204" pitchFamily="34" charset="0"/>
              <a:buChar char="•"/>
              <a:defRPr sz="1600" kern="1200">
                <a:solidFill>
                  <a:schemeClr val="lt1"/>
                </a:solidFill>
                <a:latin typeface="+mn-lt"/>
                <a:ea typeface="+mn-ea"/>
                <a:cs typeface="+mn-cs"/>
              </a:defRPr>
            </a:lvl2pPr>
            <a:lvl3pPr marL="533400" indent="-266700" algn="l" defTabSz="914400" rtl="0" eaLnBrk="1" latinLnBrk="0" hangingPunct="1">
              <a:lnSpc>
                <a:spcPct val="100000"/>
              </a:lnSpc>
              <a:buClr>
                <a:schemeClr val="accent1"/>
              </a:buClr>
              <a:buFont typeface="Trebuchet MS" panose="020B0603020202020204" pitchFamily="34" charset="0"/>
              <a:buChar char="–"/>
              <a:defRPr sz="1600" kern="1200">
                <a:solidFill>
                  <a:schemeClr val="lt1"/>
                </a:solidFill>
                <a:latin typeface="+mn-lt"/>
                <a:ea typeface="+mn-ea"/>
                <a:cs typeface="+mn-cs"/>
              </a:defRPr>
            </a:lvl3pPr>
            <a:lvl4pPr marL="800100" indent="-266700" algn="l" defTabSz="914400" rtl="0" eaLnBrk="1" latinLnBrk="0" hangingPunct="1">
              <a:lnSpc>
                <a:spcPct val="100000"/>
              </a:lnSpc>
              <a:buClr>
                <a:schemeClr val="accent1"/>
              </a:buClr>
              <a:buFont typeface="Trebuchet MS" panose="020B0603020202020204" pitchFamily="34" charset="0"/>
              <a:buChar char="–"/>
              <a:defRPr sz="1600" kern="1200">
                <a:solidFill>
                  <a:schemeClr val="lt1"/>
                </a:solidFill>
                <a:latin typeface="+mn-lt"/>
                <a:ea typeface="+mn-ea"/>
                <a:cs typeface="+mn-cs"/>
              </a:defRPr>
            </a:lvl4pPr>
            <a:lvl5pPr marL="1066800" indent="-266700" algn="l" defTabSz="914400" rtl="0" eaLnBrk="1" latinLnBrk="0" hangingPunct="1">
              <a:lnSpc>
                <a:spcPct val="100000"/>
              </a:lnSpc>
              <a:buClr>
                <a:schemeClr val="accent1"/>
              </a:buClr>
              <a:buFont typeface="Trebuchet MS" panose="020B0603020202020204" pitchFamily="34" charset="0"/>
              <a:buChar char="–"/>
              <a:defRPr sz="1600" kern="1200">
                <a:solidFill>
                  <a:schemeClr val="lt1"/>
                </a:solidFill>
                <a:latin typeface="+mn-lt"/>
                <a:ea typeface="+mn-ea"/>
                <a:cs typeface="+mn-cs"/>
              </a:defRPr>
            </a:lvl5pPr>
            <a:lvl6pPr marL="1333500" indent="-266700" algn="l" defTabSz="914400" rtl="0" eaLnBrk="1" latinLnBrk="0" hangingPunct="1">
              <a:lnSpc>
                <a:spcPct val="100000"/>
              </a:lnSpc>
              <a:buClr>
                <a:schemeClr val="accent1"/>
              </a:buClr>
              <a:buFont typeface="Trebuchet MS" panose="020B0603020202020204" pitchFamily="34" charset="0"/>
              <a:buChar char="–"/>
              <a:defRPr sz="1600" kern="1200" baseline="0">
                <a:solidFill>
                  <a:schemeClr val="lt1"/>
                </a:solidFill>
                <a:latin typeface="+mn-lt"/>
                <a:ea typeface="+mn-ea"/>
                <a:cs typeface="+mn-cs"/>
              </a:defRPr>
            </a:lvl6pPr>
            <a:lvl7pPr marL="1600200" indent="-266700" algn="l" defTabSz="914400" rtl="0" eaLnBrk="1" latinLnBrk="0" hangingPunct="1">
              <a:lnSpc>
                <a:spcPct val="100000"/>
              </a:lnSpc>
              <a:buClr>
                <a:schemeClr val="accent1"/>
              </a:buClr>
              <a:buFont typeface="Trebuchet MS" panose="020B0603020202020204" pitchFamily="34" charset="0"/>
              <a:buChar char="–"/>
              <a:defRPr sz="1600" kern="1200" baseline="0">
                <a:solidFill>
                  <a:schemeClr val="lt1"/>
                </a:solidFill>
                <a:latin typeface="+mn-lt"/>
                <a:ea typeface="+mn-ea"/>
                <a:cs typeface="+mn-cs"/>
              </a:defRPr>
            </a:lvl7pPr>
            <a:lvl8pPr marL="1866900" indent="-266700" algn="l" defTabSz="914400" rtl="0" eaLnBrk="1" latinLnBrk="0" hangingPunct="1">
              <a:lnSpc>
                <a:spcPct val="100000"/>
              </a:lnSpc>
              <a:buClr>
                <a:schemeClr val="accent1"/>
              </a:buClr>
              <a:buFont typeface="Trebuchet MS" panose="020B0603020202020204" pitchFamily="34" charset="0"/>
              <a:buChar char="–"/>
              <a:defRPr sz="1600" kern="1200">
                <a:solidFill>
                  <a:schemeClr val="lt1"/>
                </a:solidFill>
                <a:latin typeface="+mn-lt"/>
                <a:ea typeface="+mn-ea"/>
                <a:cs typeface="+mn-cs"/>
              </a:defRPr>
            </a:lvl8pPr>
            <a:lvl9pPr marL="2133600" indent="-266700" algn="l" defTabSz="914400" rtl="0" eaLnBrk="1" latinLnBrk="0" hangingPunct="1">
              <a:lnSpc>
                <a:spcPct val="100000"/>
              </a:lnSpc>
              <a:buClr>
                <a:schemeClr val="accent1"/>
              </a:buClr>
              <a:buFont typeface="Trebuchet MS" panose="020B0603020202020204" pitchFamily="34" charset="0"/>
              <a:buChar char="–"/>
              <a:defRPr sz="1600" kern="1200" baseline="0">
                <a:solidFill>
                  <a:schemeClr val="lt1"/>
                </a:solidFill>
                <a:latin typeface="+mn-lt"/>
                <a:ea typeface="+mn-ea"/>
                <a:cs typeface="+mn-cs"/>
              </a:defRPr>
            </a:lvl9pPr>
          </a:lstStyle>
          <a:p>
            <a:pPr>
              <a:defRPr/>
            </a:pPr>
            <a:r>
              <a:rPr lang="en-GB" sz="100">
                <a:solidFill>
                  <a:schemeClr val="bg2"/>
                </a:solidFill>
              </a:rPr>
              <a:t>English (United Kingdom)</a:t>
            </a:r>
            <a:endParaRPr lang="en-GB" sz="100" dirty="0">
              <a:solidFill>
                <a:schemeClr val="bg2"/>
              </a:solidFill>
            </a:endParaRPr>
          </a:p>
        </p:txBody>
      </p:sp>
      <p:sp>
        <p:nvSpPr>
          <p:cNvPr id="10" name="ctsBrand" hidden="1"/>
          <p:cNvSpPr/>
          <p:nvPr/>
        </p:nvSpPr>
        <p:spPr bwMode="gray">
          <a:xfrm>
            <a:off x="-115888" y="177403"/>
            <a:ext cx="26988" cy="27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30375" tIns="30375" rIns="30375" bIns="30375" anchor="ctr"/>
          <a:lstStyle>
            <a:defPPr>
              <a:defRPr lang="en-GB"/>
            </a:defPPr>
            <a:lvl1pPr marL="0" indent="0" algn="l" defTabSz="914400" rtl="0" eaLnBrk="1" latinLnBrk="0" hangingPunct="1">
              <a:lnSpc>
                <a:spcPct val="100000"/>
              </a:lnSpc>
              <a:buFont typeface="Arial" panose="020B0604020202020204" pitchFamily="34" charset="0"/>
              <a:buNone/>
              <a:defRPr sz="1600" kern="1200">
                <a:solidFill>
                  <a:schemeClr val="lt1"/>
                </a:solidFill>
                <a:latin typeface="+mn-lt"/>
                <a:ea typeface="+mn-ea"/>
                <a:cs typeface="+mn-cs"/>
              </a:defRPr>
            </a:lvl1pPr>
            <a:lvl2pPr marL="266700" indent="-266700" algn="l" defTabSz="914400" rtl="0" eaLnBrk="1" latinLnBrk="0" hangingPunct="1">
              <a:lnSpc>
                <a:spcPct val="100000"/>
              </a:lnSpc>
              <a:buClr>
                <a:schemeClr val="accent1"/>
              </a:buClr>
              <a:buFont typeface="Arial" panose="020B0604020202020204" pitchFamily="34" charset="0"/>
              <a:buChar char="•"/>
              <a:defRPr sz="1600" kern="1200">
                <a:solidFill>
                  <a:schemeClr val="lt1"/>
                </a:solidFill>
                <a:latin typeface="+mn-lt"/>
                <a:ea typeface="+mn-ea"/>
                <a:cs typeface="+mn-cs"/>
              </a:defRPr>
            </a:lvl2pPr>
            <a:lvl3pPr marL="533400" indent="-266700" algn="l" defTabSz="914400" rtl="0" eaLnBrk="1" latinLnBrk="0" hangingPunct="1">
              <a:lnSpc>
                <a:spcPct val="100000"/>
              </a:lnSpc>
              <a:buClr>
                <a:schemeClr val="accent1"/>
              </a:buClr>
              <a:buFont typeface="Trebuchet MS" panose="020B0603020202020204" pitchFamily="34" charset="0"/>
              <a:buChar char="–"/>
              <a:defRPr sz="1600" kern="1200">
                <a:solidFill>
                  <a:schemeClr val="lt1"/>
                </a:solidFill>
                <a:latin typeface="+mn-lt"/>
                <a:ea typeface="+mn-ea"/>
                <a:cs typeface="+mn-cs"/>
              </a:defRPr>
            </a:lvl3pPr>
            <a:lvl4pPr marL="800100" indent="-266700" algn="l" defTabSz="914400" rtl="0" eaLnBrk="1" latinLnBrk="0" hangingPunct="1">
              <a:lnSpc>
                <a:spcPct val="100000"/>
              </a:lnSpc>
              <a:buClr>
                <a:schemeClr val="accent1"/>
              </a:buClr>
              <a:buFont typeface="Trebuchet MS" panose="020B0603020202020204" pitchFamily="34" charset="0"/>
              <a:buChar char="–"/>
              <a:defRPr sz="1600" kern="1200">
                <a:solidFill>
                  <a:schemeClr val="lt1"/>
                </a:solidFill>
                <a:latin typeface="+mn-lt"/>
                <a:ea typeface="+mn-ea"/>
                <a:cs typeface="+mn-cs"/>
              </a:defRPr>
            </a:lvl4pPr>
            <a:lvl5pPr marL="1066800" indent="-266700" algn="l" defTabSz="914400" rtl="0" eaLnBrk="1" latinLnBrk="0" hangingPunct="1">
              <a:lnSpc>
                <a:spcPct val="100000"/>
              </a:lnSpc>
              <a:buClr>
                <a:schemeClr val="accent1"/>
              </a:buClr>
              <a:buFont typeface="Trebuchet MS" panose="020B0603020202020204" pitchFamily="34" charset="0"/>
              <a:buChar char="–"/>
              <a:defRPr sz="1600" kern="1200">
                <a:solidFill>
                  <a:schemeClr val="lt1"/>
                </a:solidFill>
                <a:latin typeface="+mn-lt"/>
                <a:ea typeface="+mn-ea"/>
                <a:cs typeface="+mn-cs"/>
              </a:defRPr>
            </a:lvl5pPr>
            <a:lvl6pPr marL="1333500" indent="-266700" algn="l" defTabSz="914400" rtl="0" eaLnBrk="1" latinLnBrk="0" hangingPunct="1">
              <a:lnSpc>
                <a:spcPct val="100000"/>
              </a:lnSpc>
              <a:buClr>
                <a:schemeClr val="accent1"/>
              </a:buClr>
              <a:buFont typeface="Trebuchet MS" panose="020B0603020202020204" pitchFamily="34" charset="0"/>
              <a:buChar char="–"/>
              <a:defRPr sz="1600" kern="1200" baseline="0">
                <a:solidFill>
                  <a:schemeClr val="lt1"/>
                </a:solidFill>
                <a:latin typeface="+mn-lt"/>
                <a:ea typeface="+mn-ea"/>
                <a:cs typeface="+mn-cs"/>
              </a:defRPr>
            </a:lvl6pPr>
            <a:lvl7pPr marL="1600200" indent="-266700" algn="l" defTabSz="914400" rtl="0" eaLnBrk="1" latinLnBrk="0" hangingPunct="1">
              <a:lnSpc>
                <a:spcPct val="100000"/>
              </a:lnSpc>
              <a:buClr>
                <a:schemeClr val="accent1"/>
              </a:buClr>
              <a:buFont typeface="Trebuchet MS" panose="020B0603020202020204" pitchFamily="34" charset="0"/>
              <a:buChar char="–"/>
              <a:defRPr sz="1600" kern="1200" baseline="0">
                <a:solidFill>
                  <a:schemeClr val="lt1"/>
                </a:solidFill>
                <a:latin typeface="+mn-lt"/>
                <a:ea typeface="+mn-ea"/>
                <a:cs typeface="+mn-cs"/>
              </a:defRPr>
            </a:lvl7pPr>
            <a:lvl8pPr marL="1866900" indent="-266700" algn="l" defTabSz="914400" rtl="0" eaLnBrk="1" latinLnBrk="0" hangingPunct="1">
              <a:lnSpc>
                <a:spcPct val="100000"/>
              </a:lnSpc>
              <a:buClr>
                <a:schemeClr val="accent1"/>
              </a:buClr>
              <a:buFont typeface="Trebuchet MS" panose="020B0603020202020204" pitchFamily="34" charset="0"/>
              <a:buChar char="–"/>
              <a:defRPr sz="1600" kern="1200">
                <a:solidFill>
                  <a:schemeClr val="lt1"/>
                </a:solidFill>
                <a:latin typeface="+mn-lt"/>
                <a:ea typeface="+mn-ea"/>
                <a:cs typeface="+mn-cs"/>
              </a:defRPr>
            </a:lvl8pPr>
            <a:lvl9pPr marL="2133600" indent="-266700" algn="l" defTabSz="914400" rtl="0" eaLnBrk="1" latinLnBrk="0" hangingPunct="1">
              <a:lnSpc>
                <a:spcPct val="100000"/>
              </a:lnSpc>
              <a:buClr>
                <a:schemeClr val="accent1"/>
              </a:buClr>
              <a:buFont typeface="Trebuchet MS" panose="020B0603020202020204" pitchFamily="34" charset="0"/>
              <a:buChar char="–"/>
              <a:defRPr sz="1600" kern="1200" baseline="0">
                <a:solidFill>
                  <a:schemeClr val="lt1"/>
                </a:solidFill>
                <a:latin typeface="+mn-lt"/>
                <a:ea typeface="+mn-ea"/>
                <a:cs typeface="+mn-cs"/>
              </a:defRPr>
            </a:lvl9pPr>
          </a:lstStyle>
          <a:p>
            <a:pPr>
              <a:defRPr/>
            </a:pPr>
            <a:r>
              <a:rPr lang="en-GB" sz="100" dirty="0">
                <a:solidFill>
                  <a:schemeClr val="bg2"/>
                </a:solidFill>
              </a:rPr>
              <a:t>Kennedys</a:t>
            </a:r>
          </a:p>
        </p:txBody>
      </p:sp>
      <p:grpSp>
        <p:nvGrpSpPr>
          <p:cNvPr id="1029" name="BtmBanner_KLS" hidden="1"/>
          <p:cNvGrpSpPr>
            <a:grpSpLocks/>
          </p:cNvGrpSpPr>
          <p:nvPr/>
        </p:nvGrpSpPr>
        <p:grpSpPr bwMode="auto">
          <a:xfrm>
            <a:off x="0" y="4706541"/>
            <a:ext cx="9144000" cy="436959"/>
            <a:chOff x="-6287" y="6371384"/>
            <a:chExt cx="10179220" cy="486616"/>
          </a:xfrm>
        </p:grpSpPr>
        <p:sp>
          <p:nvSpPr>
            <p:cNvPr id="62" name="Rectangle 61"/>
            <p:cNvSpPr/>
            <p:nvPr/>
          </p:nvSpPr>
          <p:spPr bwMode="gray">
            <a:xfrm>
              <a:off x="-6287" y="6371384"/>
              <a:ext cx="10179220" cy="486616"/>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1043" name="Freeform 5"/>
            <p:cNvSpPr>
              <a:spLocks/>
            </p:cNvSpPr>
            <p:nvPr/>
          </p:nvSpPr>
          <p:spPr bwMode="gray">
            <a:xfrm>
              <a:off x="-6287" y="6371384"/>
              <a:ext cx="645561" cy="486616"/>
            </a:xfrm>
            <a:custGeom>
              <a:avLst/>
              <a:gdLst>
                <a:gd name="T0" fmla="*/ 2147483646 w 10004"/>
                <a:gd name="T1" fmla="*/ 0 h 10000"/>
                <a:gd name="T2" fmla="*/ 2147483646 w 10004"/>
                <a:gd name="T3" fmla="*/ 0 h 10000"/>
                <a:gd name="T4" fmla="*/ 2147483646 w 10004"/>
                <a:gd name="T5" fmla="*/ 2147483646 h 10000"/>
                <a:gd name="T6" fmla="*/ 0 w 10004"/>
                <a:gd name="T7" fmla="*/ 2147483646 h 10000"/>
                <a:gd name="T8" fmla="*/ 2147483646 w 10004"/>
                <a:gd name="T9" fmla="*/ 0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4" h="10000">
                  <a:moveTo>
                    <a:pt x="6" y="0"/>
                  </a:moveTo>
                  <a:lnTo>
                    <a:pt x="10004" y="0"/>
                  </a:lnTo>
                  <a:lnTo>
                    <a:pt x="7444" y="10000"/>
                  </a:lnTo>
                  <a:lnTo>
                    <a:pt x="0" y="10000"/>
                  </a:lnTo>
                  <a:cubicBezTo>
                    <a:pt x="11" y="6667"/>
                    <a:pt x="-5" y="3333"/>
                    <a:pt x="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grpSp>
      <p:grpSp>
        <p:nvGrpSpPr>
          <p:cNvPr id="1030" name="BtmBanner_Kennedy"/>
          <p:cNvGrpSpPr>
            <a:grpSpLocks/>
          </p:cNvGrpSpPr>
          <p:nvPr/>
        </p:nvGrpSpPr>
        <p:grpSpPr bwMode="auto">
          <a:xfrm>
            <a:off x="0" y="4777978"/>
            <a:ext cx="9144000" cy="365522"/>
            <a:chOff x="-12777" y="6371384"/>
            <a:chExt cx="12191999" cy="486616"/>
          </a:xfrm>
        </p:grpSpPr>
        <p:sp>
          <p:nvSpPr>
            <p:cNvPr id="59" name="Rectangle 58"/>
            <p:cNvSpPr/>
            <p:nvPr/>
          </p:nvSpPr>
          <p:spPr bwMode="gray">
            <a:xfrm>
              <a:off x="-4310" y="6371384"/>
              <a:ext cx="12183532" cy="486616"/>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1041" name="Freeform 5"/>
            <p:cNvSpPr>
              <a:spLocks/>
            </p:cNvSpPr>
            <p:nvPr/>
          </p:nvSpPr>
          <p:spPr bwMode="gray">
            <a:xfrm>
              <a:off x="-12777" y="6371384"/>
              <a:ext cx="739145" cy="486616"/>
            </a:xfrm>
            <a:custGeom>
              <a:avLst/>
              <a:gdLst>
                <a:gd name="T0" fmla="*/ 2147483646 w 10002"/>
                <a:gd name="T1" fmla="*/ 0 h 10000"/>
                <a:gd name="T2" fmla="*/ 2147483646 w 10002"/>
                <a:gd name="T3" fmla="*/ 0 h 10000"/>
                <a:gd name="T4" fmla="*/ 2147483646 w 10002"/>
                <a:gd name="T5" fmla="*/ 2147483646 h 10000"/>
                <a:gd name="T6" fmla="*/ 2147483646 w 10002"/>
                <a:gd name="T7" fmla="*/ 2147483646 h 10000"/>
                <a:gd name="T8" fmla="*/ 2147483646 w 10002"/>
                <a:gd name="T9" fmla="*/ 0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2" h="10000">
                  <a:moveTo>
                    <a:pt x="2" y="0"/>
                  </a:moveTo>
                  <a:lnTo>
                    <a:pt x="10002" y="0"/>
                  </a:lnTo>
                  <a:lnTo>
                    <a:pt x="7740" y="10000"/>
                  </a:lnTo>
                  <a:lnTo>
                    <a:pt x="2" y="10000"/>
                  </a:lnTo>
                  <a:cubicBezTo>
                    <a:pt x="12" y="6667"/>
                    <a:pt x="-8" y="3333"/>
                    <a:pt x="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grpSp>
      <p:pic>
        <p:nvPicPr>
          <p:cNvPr id="1031" name="KennedyLSLogo" hidden="1"/>
          <p:cNvPicPr>
            <a:picLocks noChangeAspect="1"/>
          </p:cNvPicPr>
          <p:nvPr/>
        </p:nvPicPr>
        <p:blipFill>
          <a:blip r:embed="rId34" cstate="print">
            <a:extLst>
              <a:ext uri="{28A0092B-C50C-407E-A947-70E740481C1C}">
                <a14:useLocalDpi xmlns:a14="http://schemas.microsoft.com/office/drawing/2010/main" val="0"/>
              </a:ext>
            </a:extLst>
          </a:blip>
          <a:srcRect/>
          <a:stretch>
            <a:fillRect/>
          </a:stretch>
        </p:blipFill>
        <p:spPr bwMode="gray">
          <a:xfrm>
            <a:off x="8193089" y="4786313"/>
            <a:ext cx="700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KennedyLogo"/>
          <p:cNvPicPr>
            <a:picLocks noChangeAspect="1"/>
          </p:cNvPicPr>
          <p:nvPr/>
        </p:nvPicPr>
        <p:blipFill>
          <a:blip r:embed="rId35" cstate="print">
            <a:extLst>
              <a:ext uri="{28A0092B-C50C-407E-A947-70E740481C1C}">
                <a14:useLocalDpi xmlns:a14="http://schemas.microsoft.com/office/drawing/2010/main" val="0"/>
              </a:ext>
            </a:extLst>
          </a:blip>
          <a:srcRect/>
          <a:stretch>
            <a:fillRect/>
          </a:stretch>
        </p:blipFill>
        <p:spPr bwMode="gray">
          <a:xfrm>
            <a:off x="8193089" y="4875610"/>
            <a:ext cx="698500" cy="179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KennedyCMKLogo" hidden="1"/>
          <p:cNvPicPr>
            <a:picLocks noChangeAspect="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7812089" y="4879183"/>
            <a:ext cx="1079500" cy="17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TuliLogo" hidden="1"/>
          <p:cNvPicPr>
            <a:picLocks noChangeAspect="1"/>
          </p:cNvPicPr>
          <p:nvPr/>
        </p:nvPicPr>
        <p:blipFill>
          <a:blip r:embed="rId37" cstate="print">
            <a:extLst>
              <a:ext uri="{28A0092B-C50C-407E-A947-70E740481C1C}">
                <a14:useLocalDpi xmlns:a14="http://schemas.microsoft.com/office/drawing/2010/main" val="0"/>
              </a:ext>
            </a:extLst>
          </a:blip>
          <a:srcRect/>
          <a:stretch>
            <a:fillRect/>
          </a:stretch>
        </p:blipFill>
        <p:spPr bwMode="gray">
          <a:xfrm>
            <a:off x="8193089" y="4888706"/>
            <a:ext cx="7000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8"/>
          <p:cNvSpPr>
            <a:spLocks/>
          </p:cNvSpPr>
          <p:nvPr/>
        </p:nvSpPr>
        <p:spPr bwMode="gray">
          <a:xfrm>
            <a:off x="3176" y="1"/>
            <a:ext cx="9145588" cy="2024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marL="0" indent="0" algn="l" defTabSz="914400" rtl="0" eaLnBrk="1" latinLnBrk="0" hangingPunct="1">
              <a:lnSpc>
                <a:spcPct val="100000"/>
              </a:lnSpc>
              <a:buFont typeface="Arial" panose="020B0604020202020204" pitchFamily="34" charset="0"/>
              <a:buNone/>
              <a:defRPr sz="1600" kern="1200">
                <a:solidFill>
                  <a:schemeClr val="lt1"/>
                </a:solidFill>
                <a:latin typeface="+mn-lt"/>
                <a:ea typeface="+mn-ea"/>
                <a:cs typeface="+mn-cs"/>
              </a:defRPr>
            </a:lvl1pPr>
            <a:lvl2pPr marL="266700" indent="-266700" algn="l" defTabSz="914400" rtl="0" eaLnBrk="1" latinLnBrk="0" hangingPunct="1">
              <a:lnSpc>
                <a:spcPct val="100000"/>
              </a:lnSpc>
              <a:buClr>
                <a:schemeClr val="accent1"/>
              </a:buClr>
              <a:buFont typeface="Arial" panose="020B0604020202020204" pitchFamily="34" charset="0"/>
              <a:buChar char="•"/>
              <a:defRPr sz="1600" kern="1200">
                <a:solidFill>
                  <a:schemeClr val="lt1"/>
                </a:solidFill>
                <a:latin typeface="+mn-lt"/>
                <a:ea typeface="+mn-ea"/>
                <a:cs typeface="+mn-cs"/>
              </a:defRPr>
            </a:lvl2pPr>
            <a:lvl3pPr marL="533400" indent="-266700" algn="l" defTabSz="914400" rtl="0" eaLnBrk="1" latinLnBrk="0" hangingPunct="1">
              <a:lnSpc>
                <a:spcPct val="100000"/>
              </a:lnSpc>
              <a:buClr>
                <a:schemeClr val="accent1"/>
              </a:buClr>
              <a:buFont typeface="Trebuchet MS" panose="020B0603020202020204" pitchFamily="34" charset="0"/>
              <a:buChar char="–"/>
              <a:defRPr sz="1600" kern="1200">
                <a:solidFill>
                  <a:schemeClr val="lt1"/>
                </a:solidFill>
                <a:latin typeface="+mn-lt"/>
                <a:ea typeface="+mn-ea"/>
                <a:cs typeface="+mn-cs"/>
              </a:defRPr>
            </a:lvl3pPr>
            <a:lvl4pPr marL="800100" indent="-266700" algn="l" defTabSz="914400" rtl="0" eaLnBrk="1" latinLnBrk="0" hangingPunct="1">
              <a:lnSpc>
                <a:spcPct val="100000"/>
              </a:lnSpc>
              <a:buClr>
                <a:schemeClr val="accent1"/>
              </a:buClr>
              <a:buFont typeface="Trebuchet MS" panose="020B0603020202020204" pitchFamily="34" charset="0"/>
              <a:buChar char="–"/>
              <a:defRPr sz="1600" kern="1200">
                <a:solidFill>
                  <a:schemeClr val="lt1"/>
                </a:solidFill>
                <a:latin typeface="+mn-lt"/>
                <a:ea typeface="+mn-ea"/>
                <a:cs typeface="+mn-cs"/>
              </a:defRPr>
            </a:lvl4pPr>
            <a:lvl5pPr marL="1066800" indent="-266700" algn="l" defTabSz="914400" rtl="0" eaLnBrk="1" latinLnBrk="0" hangingPunct="1">
              <a:lnSpc>
                <a:spcPct val="100000"/>
              </a:lnSpc>
              <a:buClr>
                <a:schemeClr val="accent1"/>
              </a:buClr>
              <a:buFont typeface="Trebuchet MS" panose="020B0603020202020204" pitchFamily="34" charset="0"/>
              <a:buChar char="–"/>
              <a:defRPr sz="1600" kern="1200">
                <a:solidFill>
                  <a:schemeClr val="lt1"/>
                </a:solidFill>
                <a:latin typeface="+mn-lt"/>
                <a:ea typeface="+mn-ea"/>
                <a:cs typeface="+mn-cs"/>
              </a:defRPr>
            </a:lvl5pPr>
            <a:lvl6pPr marL="1333500" indent="-266700" algn="l" defTabSz="914400" rtl="0" eaLnBrk="1" latinLnBrk="0" hangingPunct="1">
              <a:lnSpc>
                <a:spcPct val="100000"/>
              </a:lnSpc>
              <a:buClr>
                <a:schemeClr val="accent1"/>
              </a:buClr>
              <a:buFont typeface="Trebuchet MS" panose="020B0603020202020204" pitchFamily="34" charset="0"/>
              <a:buChar char="–"/>
              <a:defRPr sz="1600" kern="1200" baseline="0">
                <a:solidFill>
                  <a:schemeClr val="lt1"/>
                </a:solidFill>
                <a:latin typeface="+mn-lt"/>
                <a:ea typeface="+mn-ea"/>
                <a:cs typeface="+mn-cs"/>
              </a:defRPr>
            </a:lvl6pPr>
            <a:lvl7pPr marL="1600200" indent="-266700" algn="l" defTabSz="914400" rtl="0" eaLnBrk="1" latinLnBrk="0" hangingPunct="1">
              <a:lnSpc>
                <a:spcPct val="100000"/>
              </a:lnSpc>
              <a:buClr>
                <a:schemeClr val="accent1"/>
              </a:buClr>
              <a:buFont typeface="Trebuchet MS" panose="020B0603020202020204" pitchFamily="34" charset="0"/>
              <a:buChar char="–"/>
              <a:defRPr sz="1600" kern="1200" baseline="0">
                <a:solidFill>
                  <a:schemeClr val="lt1"/>
                </a:solidFill>
                <a:latin typeface="+mn-lt"/>
                <a:ea typeface="+mn-ea"/>
                <a:cs typeface="+mn-cs"/>
              </a:defRPr>
            </a:lvl7pPr>
            <a:lvl8pPr marL="1866900" indent="-266700" algn="l" defTabSz="914400" rtl="0" eaLnBrk="1" latinLnBrk="0" hangingPunct="1">
              <a:lnSpc>
                <a:spcPct val="100000"/>
              </a:lnSpc>
              <a:buClr>
                <a:schemeClr val="accent1"/>
              </a:buClr>
              <a:buFont typeface="Trebuchet MS" panose="020B0603020202020204" pitchFamily="34" charset="0"/>
              <a:buChar char="–"/>
              <a:defRPr sz="1600" kern="1200">
                <a:solidFill>
                  <a:schemeClr val="lt1"/>
                </a:solidFill>
                <a:latin typeface="+mn-lt"/>
                <a:ea typeface="+mn-ea"/>
                <a:cs typeface="+mn-cs"/>
              </a:defRPr>
            </a:lvl8pPr>
            <a:lvl9pPr marL="2133600" indent="-266700" algn="l" defTabSz="914400" rtl="0" eaLnBrk="1" latinLnBrk="0" hangingPunct="1">
              <a:lnSpc>
                <a:spcPct val="100000"/>
              </a:lnSpc>
              <a:buClr>
                <a:schemeClr val="accent1"/>
              </a:buClr>
              <a:buFont typeface="Trebuchet MS" panose="020B0603020202020204" pitchFamily="34" charset="0"/>
              <a:buChar char="–"/>
              <a:defRPr sz="1600" kern="1200" baseline="0">
                <a:solidFill>
                  <a:schemeClr val="lt1"/>
                </a:solidFill>
                <a:latin typeface="+mn-lt"/>
                <a:ea typeface="+mn-ea"/>
                <a:cs typeface="+mn-cs"/>
              </a:defRPr>
            </a:lvl9pPr>
          </a:lstStyle>
          <a:p>
            <a:pPr algn="ctr">
              <a:defRPr/>
            </a:pPr>
            <a:endParaRPr lang="en-GB" sz="1013" dirty="0"/>
          </a:p>
        </p:txBody>
      </p:sp>
      <p:sp>
        <p:nvSpPr>
          <p:cNvPr id="17" name="ctsSlideNumber"/>
          <p:cNvSpPr txBox="1">
            <a:spLocks/>
          </p:cNvSpPr>
          <p:nvPr/>
        </p:nvSpPr>
        <p:spPr bwMode="gray">
          <a:xfrm>
            <a:off x="3176" y="4880372"/>
            <a:ext cx="420688" cy="161925"/>
          </a:xfrm>
          <a:prstGeom prst="rect">
            <a:avLst/>
          </a:prstGeom>
        </p:spPr>
        <p:txBody>
          <a:bodyPr lIns="0" tIns="0" rIns="0" bIns="0" anchor="ctr"/>
          <a:lstStyle>
            <a:lvl1pPr>
              <a:defRPr sz="2400">
                <a:solidFill>
                  <a:schemeClr val="tx1"/>
                </a:solidFill>
                <a:latin typeface="Trebuchet MS" panose="020B0603020202020204" pitchFamily="34" charset="0"/>
              </a:defRPr>
            </a:lvl1pPr>
            <a:lvl2pPr marL="266700" indent="-266700">
              <a:defRPr sz="2400">
                <a:solidFill>
                  <a:schemeClr val="tx1"/>
                </a:solidFill>
                <a:latin typeface="Trebuchet MS" panose="020B0603020202020204" pitchFamily="34" charset="0"/>
              </a:defRPr>
            </a:lvl2pPr>
            <a:lvl3pPr marL="533400" indent="-266700">
              <a:defRPr sz="2400">
                <a:solidFill>
                  <a:schemeClr val="tx1"/>
                </a:solidFill>
                <a:latin typeface="Trebuchet MS" panose="020B0603020202020204" pitchFamily="34" charset="0"/>
              </a:defRPr>
            </a:lvl3pPr>
            <a:lvl4pPr marL="800100" indent="-266700">
              <a:defRPr sz="2400">
                <a:solidFill>
                  <a:schemeClr val="tx1"/>
                </a:solidFill>
                <a:latin typeface="Trebuchet MS" panose="020B0603020202020204" pitchFamily="34" charset="0"/>
              </a:defRPr>
            </a:lvl4pPr>
            <a:lvl5pPr marL="1066800" indent="-266700">
              <a:defRPr sz="2400">
                <a:solidFill>
                  <a:schemeClr val="tx1"/>
                </a:solidFill>
                <a:latin typeface="Trebuchet MS" panose="020B0603020202020204" pitchFamily="34" charset="0"/>
              </a:defRPr>
            </a:lvl5pPr>
            <a:lvl6pPr marL="1524000" indent="-266700" eaLnBrk="0" fontAlgn="base" hangingPunct="0">
              <a:spcBef>
                <a:spcPct val="0"/>
              </a:spcBef>
              <a:spcAft>
                <a:spcPct val="0"/>
              </a:spcAft>
              <a:defRPr sz="2400">
                <a:solidFill>
                  <a:schemeClr val="tx1"/>
                </a:solidFill>
                <a:latin typeface="Trebuchet MS" panose="020B0603020202020204" pitchFamily="34" charset="0"/>
              </a:defRPr>
            </a:lvl6pPr>
            <a:lvl7pPr marL="1981200" indent="-266700" eaLnBrk="0" fontAlgn="base" hangingPunct="0">
              <a:spcBef>
                <a:spcPct val="0"/>
              </a:spcBef>
              <a:spcAft>
                <a:spcPct val="0"/>
              </a:spcAft>
              <a:defRPr sz="2400">
                <a:solidFill>
                  <a:schemeClr val="tx1"/>
                </a:solidFill>
                <a:latin typeface="Trebuchet MS" panose="020B0603020202020204" pitchFamily="34" charset="0"/>
              </a:defRPr>
            </a:lvl7pPr>
            <a:lvl8pPr marL="2438400" indent="-266700" eaLnBrk="0" fontAlgn="base" hangingPunct="0">
              <a:spcBef>
                <a:spcPct val="0"/>
              </a:spcBef>
              <a:spcAft>
                <a:spcPct val="0"/>
              </a:spcAft>
              <a:defRPr sz="2400">
                <a:solidFill>
                  <a:schemeClr val="tx1"/>
                </a:solidFill>
                <a:latin typeface="Trebuchet MS" panose="020B0603020202020204" pitchFamily="34" charset="0"/>
              </a:defRPr>
            </a:lvl8pPr>
            <a:lvl9pPr marL="2895600" indent="-266700" eaLnBrk="0" fontAlgn="base" hangingPunct="0">
              <a:spcBef>
                <a:spcPct val="0"/>
              </a:spcBef>
              <a:spcAft>
                <a:spcPct val="0"/>
              </a:spcAft>
              <a:defRPr sz="2400">
                <a:solidFill>
                  <a:schemeClr val="tx1"/>
                </a:solidFill>
                <a:latin typeface="Trebuchet MS" panose="020B0603020202020204" pitchFamily="34" charset="0"/>
              </a:defRPr>
            </a:lvl9pPr>
          </a:lstStyle>
          <a:p>
            <a:pPr algn="ctr" eaLnBrk="1" hangingPunct="1">
              <a:buFont typeface="Arial" panose="020B0604020202020204" pitchFamily="34" charset="0"/>
              <a:buNone/>
            </a:pPr>
            <a:fld id="{62155DBF-DB23-429B-A605-9361194354CE}" type="slidenum">
              <a:rPr lang="en-GB" altLang="en-US" sz="450" b="1">
                <a:solidFill>
                  <a:schemeClr val="bg1"/>
                </a:solidFill>
              </a:rPr>
              <a:pPr algn="ctr" eaLnBrk="1" hangingPunct="1">
                <a:buFont typeface="Arial" panose="020B0604020202020204" pitchFamily="34" charset="0"/>
                <a:buNone/>
              </a:pPr>
              <a:t>‹#›</a:t>
            </a:fld>
            <a:endParaRPr lang="en-GB" altLang="en-US" sz="450" b="1">
              <a:solidFill>
                <a:schemeClr val="bg1"/>
              </a:solidFill>
            </a:endParaRPr>
          </a:p>
        </p:txBody>
      </p:sp>
      <p:sp>
        <p:nvSpPr>
          <p:cNvPr id="18" name="ctsFooter"/>
          <p:cNvSpPr txBox="1"/>
          <p:nvPr/>
        </p:nvSpPr>
        <p:spPr bwMode="gray">
          <a:xfrm>
            <a:off x="747713" y="4879181"/>
            <a:ext cx="5602287" cy="163116"/>
          </a:xfrm>
          <a:prstGeom prst="rect">
            <a:avLst/>
          </a:prstGeom>
        </p:spPr>
        <p:txBody>
          <a:bodyPr lIns="0" tIns="0" rIns="0" bIns="0" anchor="ctr"/>
          <a:lstStyle>
            <a:defPPr>
              <a:defRPr lang="en-GB"/>
            </a:defPPr>
            <a:lvl1pPr marL="0" indent="0" algn="l" defTabSz="914400" rtl="0" eaLnBrk="1" latinLnBrk="0" hangingPunct="1">
              <a:lnSpc>
                <a:spcPct val="100000"/>
              </a:lnSpc>
              <a:buFont typeface="Arial" panose="020B0604020202020204" pitchFamily="34" charset="0"/>
              <a:buNone/>
              <a:defRPr sz="1600" kern="1200">
                <a:solidFill>
                  <a:schemeClr val="tx1"/>
                </a:solidFill>
                <a:latin typeface="+mn-lt"/>
                <a:ea typeface="+mn-ea"/>
                <a:cs typeface="+mn-cs"/>
              </a:defRPr>
            </a:lvl1pPr>
            <a:lvl2pPr marL="266700" indent="-266700" algn="l" defTabSz="914400" rtl="0" eaLnBrk="1" latinLnBrk="0" hangingPunct="1">
              <a:lnSpc>
                <a:spcPct val="100000"/>
              </a:lnSpc>
              <a:buClr>
                <a:schemeClr val="accent1"/>
              </a:buClr>
              <a:buFont typeface="Arial" panose="020B0604020202020204" pitchFamily="34" charset="0"/>
              <a:buChar char="•"/>
              <a:defRPr sz="1600" kern="1200">
                <a:solidFill>
                  <a:schemeClr val="tx1"/>
                </a:solidFill>
                <a:latin typeface="+mn-lt"/>
                <a:ea typeface="+mn-ea"/>
                <a:cs typeface="+mn-cs"/>
              </a:defRPr>
            </a:lvl2pPr>
            <a:lvl3pPr marL="533400" indent="-266700" algn="l" defTabSz="914400" rtl="0" eaLnBrk="1" latinLnBrk="0" hangingPunct="1">
              <a:lnSpc>
                <a:spcPct val="100000"/>
              </a:lnSpc>
              <a:buClr>
                <a:schemeClr val="accent1"/>
              </a:buClr>
              <a:buFont typeface="Trebuchet MS" panose="020B0603020202020204" pitchFamily="34" charset="0"/>
              <a:buChar char="–"/>
              <a:defRPr sz="1600" kern="1200">
                <a:solidFill>
                  <a:schemeClr val="tx1"/>
                </a:solidFill>
                <a:latin typeface="+mn-lt"/>
                <a:ea typeface="+mn-ea"/>
                <a:cs typeface="+mn-cs"/>
              </a:defRPr>
            </a:lvl3pPr>
            <a:lvl4pPr marL="800100" indent="-266700" algn="l" defTabSz="914400" rtl="0" eaLnBrk="1" latinLnBrk="0" hangingPunct="1">
              <a:lnSpc>
                <a:spcPct val="100000"/>
              </a:lnSpc>
              <a:buClr>
                <a:schemeClr val="accent1"/>
              </a:buClr>
              <a:buFont typeface="Trebuchet MS" panose="020B0603020202020204" pitchFamily="34" charset="0"/>
              <a:buChar char="–"/>
              <a:defRPr sz="1600" kern="1200">
                <a:solidFill>
                  <a:schemeClr val="tx1"/>
                </a:solidFill>
                <a:latin typeface="+mn-lt"/>
                <a:ea typeface="+mn-ea"/>
                <a:cs typeface="+mn-cs"/>
              </a:defRPr>
            </a:lvl4pPr>
            <a:lvl5pPr marL="1066800" indent="-266700" algn="l" defTabSz="914400" rtl="0" eaLnBrk="1" latinLnBrk="0" hangingPunct="1">
              <a:lnSpc>
                <a:spcPct val="100000"/>
              </a:lnSpc>
              <a:buClr>
                <a:schemeClr val="accent1"/>
              </a:buClr>
              <a:buFont typeface="Trebuchet MS" panose="020B0603020202020204" pitchFamily="34" charset="0"/>
              <a:buChar char="–"/>
              <a:defRPr sz="1600" kern="1200">
                <a:solidFill>
                  <a:schemeClr val="tx1"/>
                </a:solidFill>
                <a:latin typeface="+mn-lt"/>
                <a:ea typeface="+mn-ea"/>
                <a:cs typeface="+mn-cs"/>
              </a:defRPr>
            </a:lvl5pPr>
            <a:lvl6pPr marL="1333500" indent="-266700" algn="l" defTabSz="914400" rtl="0" eaLnBrk="1" latinLnBrk="0" hangingPunct="1">
              <a:lnSpc>
                <a:spcPct val="100000"/>
              </a:lnSpc>
              <a:buClr>
                <a:schemeClr val="accent1"/>
              </a:buClr>
              <a:buFont typeface="Trebuchet MS" panose="020B0603020202020204" pitchFamily="34" charset="0"/>
              <a:buChar char="–"/>
              <a:defRPr sz="1600" kern="1200" baseline="0">
                <a:solidFill>
                  <a:schemeClr val="tx1"/>
                </a:solidFill>
                <a:latin typeface="+mn-lt"/>
                <a:ea typeface="+mn-ea"/>
                <a:cs typeface="+mn-cs"/>
              </a:defRPr>
            </a:lvl6pPr>
            <a:lvl7pPr marL="1600200" indent="-266700" algn="l" defTabSz="914400" rtl="0" eaLnBrk="1" latinLnBrk="0" hangingPunct="1">
              <a:lnSpc>
                <a:spcPct val="100000"/>
              </a:lnSpc>
              <a:buClr>
                <a:schemeClr val="accent1"/>
              </a:buClr>
              <a:buFont typeface="Trebuchet MS" panose="020B0603020202020204" pitchFamily="34" charset="0"/>
              <a:buChar char="–"/>
              <a:defRPr sz="1600" kern="1200" baseline="0">
                <a:solidFill>
                  <a:schemeClr val="tx1"/>
                </a:solidFill>
                <a:latin typeface="+mn-lt"/>
                <a:ea typeface="+mn-ea"/>
                <a:cs typeface="+mn-cs"/>
              </a:defRPr>
            </a:lvl7pPr>
            <a:lvl8pPr marL="1866900" indent="-266700" algn="l" defTabSz="914400" rtl="0" eaLnBrk="1" latinLnBrk="0" hangingPunct="1">
              <a:lnSpc>
                <a:spcPct val="100000"/>
              </a:lnSpc>
              <a:buClr>
                <a:schemeClr val="accent1"/>
              </a:buClr>
              <a:buFont typeface="Trebuchet MS" panose="020B0603020202020204" pitchFamily="34" charset="0"/>
              <a:buChar char="–"/>
              <a:defRPr sz="1600" kern="1200">
                <a:solidFill>
                  <a:schemeClr val="tx1"/>
                </a:solidFill>
                <a:latin typeface="+mn-lt"/>
                <a:ea typeface="+mn-ea"/>
                <a:cs typeface="+mn-cs"/>
              </a:defRPr>
            </a:lvl8pPr>
            <a:lvl9pPr marL="2133600" indent="-266700" algn="l" defTabSz="914400" rtl="0" eaLnBrk="1" latinLnBrk="0" hangingPunct="1">
              <a:lnSpc>
                <a:spcPct val="100000"/>
              </a:lnSpc>
              <a:buClr>
                <a:schemeClr val="accent1"/>
              </a:buClr>
              <a:buFont typeface="Trebuchet MS" panose="020B0603020202020204" pitchFamily="34" charset="0"/>
              <a:buChar char="–"/>
              <a:defRPr sz="1600" kern="1200" baseline="0">
                <a:solidFill>
                  <a:schemeClr val="tx1"/>
                </a:solidFill>
                <a:latin typeface="+mn-lt"/>
                <a:ea typeface="+mn-ea"/>
                <a:cs typeface="+mn-cs"/>
              </a:defRPr>
            </a:lvl9pPr>
          </a:lstStyle>
          <a:p>
            <a:pPr>
              <a:defRPr/>
            </a:pPr>
            <a:endParaRPr lang="en-GB" sz="506" dirty="0"/>
          </a:p>
        </p:txBody>
      </p:sp>
      <p:sp>
        <p:nvSpPr>
          <p:cNvPr id="1038" name="ctsMasterTitlePlaceholder"/>
          <p:cNvSpPr>
            <a:spLocks noGrp="1"/>
          </p:cNvSpPr>
          <p:nvPr>
            <p:ph type="title"/>
          </p:nvPr>
        </p:nvSpPr>
        <p:spPr bwMode="gray">
          <a:xfrm>
            <a:off x="414338" y="466725"/>
            <a:ext cx="83169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add title</a:t>
            </a:r>
          </a:p>
        </p:txBody>
      </p:sp>
      <p:sp>
        <p:nvSpPr>
          <p:cNvPr id="3" name="ctsMasterTextPlaceholder"/>
          <p:cNvSpPr>
            <a:spLocks noGrp="1"/>
          </p:cNvSpPr>
          <p:nvPr>
            <p:ph type="body" idx="1"/>
          </p:nvPr>
        </p:nvSpPr>
        <p:spPr bwMode="gray">
          <a:xfrm>
            <a:off x="414338" y="1170385"/>
            <a:ext cx="8315325" cy="3348038"/>
          </a:xfrm>
          <a:prstGeom prst="rect">
            <a:avLst/>
          </a:prstGeom>
        </p:spPr>
        <p:txBody>
          <a:bodyPr vert="horz" lIns="0" tIns="0" rIns="0" bIns="0" rtlCol="0" anchor="t" anchorCtr="0">
            <a:noAutofit/>
          </a:bodyPr>
          <a:lstStyle/>
          <a:p>
            <a:pPr lvl="0"/>
            <a:r>
              <a:rPr lang="en-GB" noProof="0" dirty="0"/>
              <a:t>Click to add text. Use Kennedys tools to format bullets and headings.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cxnSp>
        <p:nvCxnSpPr>
          <p:cNvPr id="2" name="Straight Connector 1">
            <a:extLst>
              <a:ext uri="{FF2B5EF4-FFF2-40B4-BE49-F238E27FC236}">
                <a16:creationId xmlns:a16="http://schemas.microsoft.com/office/drawing/2014/main" id="{CB3CAB62-748F-CDD5-D75A-623ABC86404C}"/>
              </a:ext>
            </a:extLst>
          </p:cNvPr>
          <p:cNvCxnSpPr>
            <a:cxnSpLocks/>
          </p:cNvCxnSpPr>
          <p:nvPr userDrawn="1"/>
        </p:nvCxnSpPr>
        <p:spPr>
          <a:xfrm>
            <a:off x="3181373" y="371681"/>
            <a:ext cx="2777490" cy="0"/>
          </a:xfrm>
          <a:prstGeom prst="line">
            <a:avLst/>
          </a:prstGeom>
          <a:ln w="82550" cap="flat">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105B003-A725-CD1C-35E5-CFD307B32300}"/>
              </a:ext>
            </a:extLst>
          </p:cNvPr>
          <p:cNvCxnSpPr>
            <a:cxnSpLocks/>
          </p:cNvCxnSpPr>
          <p:nvPr userDrawn="1"/>
        </p:nvCxnSpPr>
        <p:spPr>
          <a:xfrm>
            <a:off x="6031610" y="371681"/>
            <a:ext cx="2777490" cy="0"/>
          </a:xfrm>
          <a:prstGeom prst="line">
            <a:avLst/>
          </a:prstGeom>
          <a:ln w="82550" cap="flat">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DB5E80F-FE24-D14F-6AB7-37BCBAA489E8}"/>
              </a:ext>
            </a:extLst>
          </p:cNvPr>
          <p:cNvCxnSpPr>
            <a:cxnSpLocks/>
          </p:cNvCxnSpPr>
          <p:nvPr userDrawn="1"/>
        </p:nvCxnSpPr>
        <p:spPr>
          <a:xfrm>
            <a:off x="327757" y="371681"/>
            <a:ext cx="2777490" cy="0"/>
          </a:xfrm>
          <a:prstGeom prst="line">
            <a:avLst/>
          </a:prstGeom>
          <a:ln w="82550" cap="flat">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6204647"/>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 id="2147483902" r:id="rId17"/>
    <p:sldLayoutId id="2147483903" r:id="rId18"/>
    <p:sldLayoutId id="2147483904" r:id="rId19"/>
    <p:sldLayoutId id="2147483905" r:id="rId20"/>
    <p:sldLayoutId id="2147483906" r:id="rId21"/>
    <p:sldLayoutId id="2147483907" r:id="rId22"/>
    <p:sldLayoutId id="2147483908" r:id="rId23"/>
    <p:sldLayoutId id="2147483909" r:id="rId24"/>
    <p:sldLayoutId id="2147483910" r:id="rId25"/>
    <p:sldLayoutId id="2147483911" r:id="rId26"/>
    <p:sldLayoutId id="2147483912" r:id="rId27"/>
    <p:sldLayoutId id="2147483913" r:id="rId28"/>
    <p:sldLayoutId id="2147483914" r:id="rId29"/>
    <p:sldLayoutId id="2147483915" r:id="rId30"/>
    <p:sldLayoutId id="2147483916" r:id="rId31"/>
    <p:sldLayoutId id="2147483917" r:id="rId32"/>
  </p:sldLayoutIdLst>
  <p:hf sldNum="0" hdr="0" ftr="0" dt="0"/>
  <p:txStyles>
    <p:titleStyle>
      <a:lvl1pPr algn="l" defTabSz="514350" rtl="0" eaLnBrk="1" fontAlgn="base" hangingPunct="1">
        <a:lnSpc>
          <a:spcPct val="90000"/>
        </a:lnSpc>
        <a:spcBef>
          <a:spcPct val="0"/>
        </a:spcBef>
        <a:spcAft>
          <a:spcPct val="0"/>
        </a:spcAft>
        <a:defRPr sz="1800" b="1" kern="1200">
          <a:solidFill>
            <a:schemeClr val="tx1"/>
          </a:solidFill>
          <a:latin typeface="+mj-lt"/>
          <a:ea typeface="+mj-ea"/>
          <a:cs typeface="+mj-cs"/>
        </a:defRPr>
      </a:lvl1pPr>
      <a:lvl2pPr algn="l" defTabSz="514350" rtl="0" eaLnBrk="1" fontAlgn="base" hangingPunct="1">
        <a:lnSpc>
          <a:spcPct val="90000"/>
        </a:lnSpc>
        <a:spcBef>
          <a:spcPct val="0"/>
        </a:spcBef>
        <a:spcAft>
          <a:spcPct val="0"/>
        </a:spcAft>
        <a:defRPr sz="1800" b="1">
          <a:solidFill>
            <a:schemeClr val="tx1"/>
          </a:solidFill>
          <a:latin typeface="Trebuchet MS" panose="020B0603020202020204" pitchFamily="34" charset="0"/>
        </a:defRPr>
      </a:lvl2pPr>
      <a:lvl3pPr algn="l" defTabSz="514350" rtl="0" eaLnBrk="1" fontAlgn="base" hangingPunct="1">
        <a:lnSpc>
          <a:spcPct val="90000"/>
        </a:lnSpc>
        <a:spcBef>
          <a:spcPct val="0"/>
        </a:spcBef>
        <a:spcAft>
          <a:spcPct val="0"/>
        </a:spcAft>
        <a:defRPr sz="1800" b="1">
          <a:solidFill>
            <a:schemeClr val="tx1"/>
          </a:solidFill>
          <a:latin typeface="Trebuchet MS" panose="020B0603020202020204" pitchFamily="34" charset="0"/>
        </a:defRPr>
      </a:lvl3pPr>
      <a:lvl4pPr algn="l" defTabSz="514350" rtl="0" eaLnBrk="1" fontAlgn="base" hangingPunct="1">
        <a:lnSpc>
          <a:spcPct val="90000"/>
        </a:lnSpc>
        <a:spcBef>
          <a:spcPct val="0"/>
        </a:spcBef>
        <a:spcAft>
          <a:spcPct val="0"/>
        </a:spcAft>
        <a:defRPr sz="1800" b="1">
          <a:solidFill>
            <a:schemeClr val="tx1"/>
          </a:solidFill>
          <a:latin typeface="Trebuchet MS" panose="020B0603020202020204" pitchFamily="34" charset="0"/>
        </a:defRPr>
      </a:lvl4pPr>
      <a:lvl5pPr algn="l" defTabSz="514350" rtl="0" eaLnBrk="1" fontAlgn="base" hangingPunct="1">
        <a:lnSpc>
          <a:spcPct val="90000"/>
        </a:lnSpc>
        <a:spcBef>
          <a:spcPct val="0"/>
        </a:spcBef>
        <a:spcAft>
          <a:spcPct val="0"/>
        </a:spcAft>
        <a:defRPr sz="1800" b="1">
          <a:solidFill>
            <a:schemeClr val="tx1"/>
          </a:solidFill>
          <a:latin typeface="Trebuchet MS" panose="020B0603020202020204" pitchFamily="34" charset="0"/>
        </a:defRPr>
      </a:lvl5pPr>
      <a:lvl6pPr marL="342900" algn="l" defTabSz="514350" rtl="0" eaLnBrk="1" fontAlgn="base" hangingPunct="1">
        <a:lnSpc>
          <a:spcPct val="90000"/>
        </a:lnSpc>
        <a:spcBef>
          <a:spcPct val="0"/>
        </a:spcBef>
        <a:spcAft>
          <a:spcPct val="0"/>
        </a:spcAft>
        <a:defRPr sz="1800" b="1">
          <a:solidFill>
            <a:schemeClr val="tx1"/>
          </a:solidFill>
          <a:latin typeface="Trebuchet MS" panose="020B0603020202020204" pitchFamily="34" charset="0"/>
        </a:defRPr>
      </a:lvl6pPr>
      <a:lvl7pPr marL="685800" algn="l" defTabSz="514350" rtl="0" eaLnBrk="1" fontAlgn="base" hangingPunct="1">
        <a:lnSpc>
          <a:spcPct val="90000"/>
        </a:lnSpc>
        <a:spcBef>
          <a:spcPct val="0"/>
        </a:spcBef>
        <a:spcAft>
          <a:spcPct val="0"/>
        </a:spcAft>
        <a:defRPr sz="1800" b="1">
          <a:solidFill>
            <a:schemeClr val="tx1"/>
          </a:solidFill>
          <a:latin typeface="Trebuchet MS" panose="020B0603020202020204" pitchFamily="34" charset="0"/>
        </a:defRPr>
      </a:lvl7pPr>
      <a:lvl8pPr marL="1028700" algn="l" defTabSz="514350" rtl="0" eaLnBrk="1" fontAlgn="base" hangingPunct="1">
        <a:lnSpc>
          <a:spcPct val="90000"/>
        </a:lnSpc>
        <a:spcBef>
          <a:spcPct val="0"/>
        </a:spcBef>
        <a:spcAft>
          <a:spcPct val="0"/>
        </a:spcAft>
        <a:defRPr sz="1800" b="1">
          <a:solidFill>
            <a:schemeClr val="tx1"/>
          </a:solidFill>
          <a:latin typeface="Trebuchet MS" panose="020B0603020202020204" pitchFamily="34" charset="0"/>
        </a:defRPr>
      </a:lvl8pPr>
      <a:lvl9pPr marL="1371600" algn="l" defTabSz="514350" rtl="0" eaLnBrk="1" fontAlgn="base" hangingPunct="1">
        <a:lnSpc>
          <a:spcPct val="90000"/>
        </a:lnSpc>
        <a:spcBef>
          <a:spcPct val="0"/>
        </a:spcBef>
        <a:spcAft>
          <a:spcPct val="0"/>
        </a:spcAft>
        <a:defRPr sz="1800" b="1">
          <a:solidFill>
            <a:schemeClr val="tx1"/>
          </a:solidFill>
          <a:latin typeface="Trebuchet MS" panose="020B0603020202020204" pitchFamily="34" charset="0"/>
        </a:defRPr>
      </a:lvl9pPr>
    </p:titleStyle>
    <p:bodyStyle>
      <a:lvl1pPr algn="l" defTabSz="514350" rtl="0" eaLnBrk="1" fontAlgn="base" hangingPunct="1">
        <a:spcBef>
          <a:spcPts val="338"/>
        </a:spcBef>
        <a:spcAft>
          <a:spcPct val="0"/>
        </a:spcAft>
        <a:buFont typeface="Arial" panose="020B0604020202020204" pitchFamily="34" charset="0"/>
        <a:defRPr sz="1125" kern="1200">
          <a:solidFill>
            <a:schemeClr val="tx1"/>
          </a:solidFill>
          <a:latin typeface="+mn-lt"/>
          <a:ea typeface="+mn-ea"/>
          <a:cs typeface="+mn-cs"/>
        </a:defRPr>
      </a:lvl1pPr>
      <a:lvl2pPr marL="151210" indent="-151210" algn="l" defTabSz="514350" rtl="0" eaLnBrk="1" fontAlgn="base" hangingPunct="1">
        <a:spcBef>
          <a:spcPts val="225"/>
        </a:spcBef>
        <a:spcAft>
          <a:spcPct val="0"/>
        </a:spcAft>
        <a:buClr>
          <a:schemeClr val="accent1"/>
        </a:buClr>
        <a:buFont typeface="Arial" panose="020B0604020202020204" pitchFamily="34" charset="0"/>
        <a:buChar char="•"/>
        <a:defRPr sz="1125" kern="1200">
          <a:solidFill>
            <a:schemeClr val="tx1"/>
          </a:solidFill>
          <a:latin typeface="+mn-lt"/>
          <a:ea typeface="+mn-ea"/>
          <a:cs typeface="+mn-cs"/>
        </a:defRPr>
      </a:lvl2pPr>
      <a:lvl3pPr marL="303610" indent="-151210" algn="l" defTabSz="514350" rtl="0" eaLnBrk="1" fontAlgn="base" hangingPunct="1">
        <a:spcBef>
          <a:spcPts val="225"/>
        </a:spcBef>
        <a:spcAft>
          <a:spcPct val="0"/>
        </a:spcAft>
        <a:buClr>
          <a:schemeClr val="accent1"/>
        </a:buClr>
        <a:buFont typeface="Trebuchet MS" panose="020B0603020202020204" pitchFamily="34" charset="0"/>
        <a:buChar char="–"/>
        <a:defRPr sz="1125" kern="1200">
          <a:solidFill>
            <a:schemeClr val="tx1"/>
          </a:solidFill>
          <a:latin typeface="+mn-lt"/>
          <a:ea typeface="+mn-ea"/>
          <a:cs typeface="+mn-cs"/>
        </a:defRPr>
      </a:lvl3pPr>
      <a:lvl4pPr marL="454819" indent="-151210" algn="l" defTabSz="514350" rtl="0" eaLnBrk="1" fontAlgn="base" hangingPunct="1">
        <a:spcBef>
          <a:spcPts val="225"/>
        </a:spcBef>
        <a:spcAft>
          <a:spcPct val="0"/>
        </a:spcAft>
        <a:buClr>
          <a:schemeClr val="accent1"/>
        </a:buClr>
        <a:buFont typeface="Trebuchet MS" panose="020B0603020202020204" pitchFamily="34" charset="0"/>
        <a:buChar char="–"/>
        <a:defRPr sz="1125" kern="1200">
          <a:solidFill>
            <a:schemeClr val="tx1"/>
          </a:solidFill>
          <a:latin typeface="+mn-lt"/>
          <a:ea typeface="+mn-ea"/>
          <a:cs typeface="+mn-cs"/>
        </a:defRPr>
      </a:lvl4pPr>
      <a:lvl5pPr marL="607219" indent="-151210" algn="l" defTabSz="514350" rtl="0" eaLnBrk="1" fontAlgn="base" hangingPunct="1">
        <a:spcBef>
          <a:spcPts val="225"/>
        </a:spcBef>
        <a:spcAft>
          <a:spcPct val="0"/>
        </a:spcAft>
        <a:buClr>
          <a:schemeClr val="accent1"/>
        </a:buClr>
        <a:buFont typeface="Trebuchet MS" panose="020B0603020202020204" pitchFamily="34" charset="0"/>
        <a:buChar char="–"/>
        <a:defRPr sz="1125" kern="1200">
          <a:solidFill>
            <a:schemeClr val="tx1"/>
          </a:solidFill>
          <a:latin typeface="+mn-lt"/>
          <a:ea typeface="+mn-ea"/>
          <a:cs typeface="+mn-cs"/>
        </a:defRPr>
      </a:lvl5pPr>
      <a:lvl6pPr marL="759375" indent="-151875" algn="l" defTabSz="514350" rtl="0" eaLnBrk="1" latinLnBrk="0" hangingPunct="1">
        <a:lnSpc>
          <a:spcPct val="100000"/>
        </a:lnSpc>
        <a:spcBef>
          <a:spcPts val="225"/>
        </a:spcBef>
        <a:buClr>
          <a:schemeClr val="accent1"/>
        </a:buClr>
        <a:buFont typeface="Trebuchet MS" panose="020B0603020202020204" pitchFamily="34" charset="0"/>
        <a:buChar char="–"/>
        <a:defRPr sz="1125" kern="1200" baseline="0">
          <a:solidFill>
            <a:schemeClr val="tx1"/>
          </a:solidFill>
          <a:latin typeface="+mn-lt"/>
          <a:ea typeface="+mn-ea"/>
          <a:cs typeface="+mn-cs"/>
        </a:defRPr>
      </a:lvl6pPr>
      <a:lvl7pPr marL="911250" indent="-151875" algn="l" defTabSz="514350" rtl="0" eaLnBrk="1" latinLnBrk="0" hangingPunct="1">
        <a:lnSpc>
          <a:spcPct val="100000"/>
        </a:lnSpc>
        <a:spcBef>
          <a:spcPts val="225"/>
        </a:spcBef>
        <a:buClr>
          <a:schemeClr val="accent1"/>
        </a:buClr>
        <a:buFont typeface="Trebuchet MS" panose="020B0603020202020204" pitchFamily="34" charset="0"/>
        <a:buChar char="–"/>
        <a:defRPr sz="1125" kern="1200" baseline="0">
          <a:solidFill>
            <a:schemeClr val="tx1"/>
          </a:solidFill>
          <a:latin typeface="+mn-lt"/>
          <a:ea typeface="+mn-ea"/>
          <a:cs typeface="+mn-cs"/>
        </a:defRPr>
      </a:lvl7pPr>
      <a:lvl8pPr marL="1063125" indent="-151875" algn="l" defTabSz="514350" rtl="0" eaLnBrk="1" latinLnBrk="0" hangingPunct="1">
        <a:lnSpc>
          <a:spcPct val="100000"/>
        </a:lnSpc>
        <a:spcBef>
          <a:spcPts val="225"/>
        </a:spcBef>
        <a:buClr>
          <a:schemeClr val="accent1"/>
        </a:buClr>
        <a:buFont typeface="Trebuchet MS" panose="020B0603020202020204" pitchFamily="34" charset="0"/>
        <a:buChar char="–"/>
        <a:defRPr sz="1125" kern="1200">
          <a:solidFill>
            <a:schemeClr val="tx1"/>
          </a:solidFill>
          <a:latin typeface="+mn-lt"/>
          <a:ea typeface="+mn-ea"/>
          <a:cs typeface="+mn-cs"/>
        </a:defRPr>
      </a:lvl8pPr>
      <a:lvl9pPr marL="1215000" indent="-151875" algn="l" defTabSz="514350" rtl="0" eaLnBrk="1" latinLnBrk="0" hangingPunct="1">
        <a:lnSpc>
          <a:spcPct val="100000"/>
        </a:lnSpc>
        <a:spcBef>
          <a:spcPts val="225"/>
        </a:spcBef>
        <a:buClr>
          <a:schemeClr val="accent1"/>
        </a:buClr>
        <a:buFont typeface="Trebuchet MS" panose="020B0603020202020204" pitchFamily="34" charset="0"/>
        <a:buChar char="–"/>
        <a:defRPr sz="1125" kern="1200" baseline="0">
          <a:solidFill>
            <a:schemeClr val="tx1"/>
          </a:solidFill>
          <a:latin typeface="+mn-lt"/>
          <a:ea typeface="+mn-ea"/>
          <a:cs typeface="+mn-cs"/>
        </a:defRPr>
      </a:lvl9pPr>
    </p:bodyStyle>
    <p:otherStyle>
      <a:defPPr>
        <a:defRPr lang="en-GB"/>
      </a:defPPr>
      <a:lvl1pPr marL="0" indent="0" algn="l" defTabSz="514350" rtl="0" eaLnBrk="1" latinLnBrk="0" hangingPunct="1">
        <a:lnSpc>
          <a:spcPct val="100000"/>
        </a:lnSpc>
        <a:buFont typeface="Arial" panose="020B0604020202020204" pitchFamily="34" charset="0"/>
        <a:buNone/>
        <a:defRPr sz="900" kern="1200">
          <a:solidFill>
            <a:schemeClr val="tx1"/>
          </a:solidFill>
          <a:latin typeface="+mn-lt"/>
          <a:ea typeface="+mn-ea"/>
          <a:cs typeface="+mn-cs"/>
        </a:defRPr>
      </a:lvl1pPr>
      <a:lvl2pPr marL="151875" indent="-151875" algn="l" defTabSz="514350" rtl="0" eaLnBrk="1" latinLnBrk="0" hangingPunct="1">
        <a:lnSpc>
          <a:spcPct val="100000"/>
        </a:lnSpc>
        <a:buClr>
          <a:schemeClr val="accent1"/>
        </a:buClr>
        <a:buFont typeface="Arial" panose="020B0604020202020204" pitchFamily="34" charset="0"/>
        <a:buChar char="•"/>
        <a:defRPr sz="900" kern="1200">
          <a:solidFill>
            <a:schemeClr val="tx1"/>
          </a:solidFill>
          <a:latin typeface="+mn-lt"/>
          <a:ea typeface="+mn-ea"/>
          <a:cs typeface="+mn-cs"/>
        </a:defRPr>
      </a:lvl2pPr>
      <a:lvl3pPr marL="303750" indent="-151875" algn="l" defTabSz="514350" rtl="0" eaLnBrk="1" latinLnBrk="0" hangingPunct="1">
        <a:lnSpc>
          <a:spcPct val="100000"/>
        </a:lnSpc>
        <a:buClr>
          <a:schemeClr val="accent1"/>
        </a:buClr>
        <a:buFont typeface="Trebuchet MS" panose="020B0603020202020204" pitchFamily="34" charset="0"/>
        <a:buChar char="–"/>
        <a:defRPr sz="900" kern="1200">
          <a:solidFill>
            <a:schemeClr val="tx1"/>
          </a:solidFill>
          <a:latin typeface="+mn-lt"/>
          <a:ea typeface="+mn-ea"/>
          <a:cs typeface="+mn-cs"/>
        </a:defRPr>
      </a:lvl3pPr>
      <a:lvl4pPr marL="455625" indent="-151875" algn="l" defTabSz="514350" rtl="0" eaLnBrk="1" latinLnBrk="0" hangingPunct="1">
        <a:lnSpc>
          <a:spcPct val="100000"/>
        </a:lnSpc>
        <a:buClr>
          <a:schemeClr val="accent1"/>
        </a:buClr>
        <a:buFont typeface="Trebuchet MS" panose="020B0603020202020204" pitchFamily="34" charset="0"/>
        <a:buChar char="–"/>
        <a:defRPr sz="900" kern="1200">
          <a:solidFill>
            <a:schemeClr val="tx1"/>
          </a:solidFill>
          <a:latin typeface="+mn-lt"/>
          <a:ea typeface="+mn-ea"/>
          <a:cs typeface="+mn-cs"/>
        </a:defRPr>
      </a:lvl4pPr>
      <a:lvl5pPr marL="607500" indent="-150019" algn="l" defTabSz="514350" rtl="0" eaLnBrk="1" latinLnBrk="0" hangingPunct="1">
        <a:lnSpc>
          <a:spcPct val="100000"/>
        </a:lnSpc>
        <a:buClr>
          <a:schemeClr val="accent1"/>
        </a:buClr>
        <a:buFont typeface="Trebuchet MS" panose="020B0603020202020204" pitchFamily="34" charset="0"/>
        <a:buChar char="–"/>
        <a:defRPr sz="900" kern="1200">
          <a:solidFill>
            <a:schemeClr val="tx1"/>
          </a:solidFill>
          <a:latin typeface="+mn-lt"/>
          <a:ea typeface="+mn-ea"/>
          <a:cs typeface="+mn-cs"/>
        </a:defRPr>
      </a:lvl5pPr>
      <a:lvl6pPr marL="759375" indent="-151875" algn="l" defTabSz="514350" rtl="0" eaLnBrk="1" latinLnBrk="0" hangingPunct="1">
        <a:lnSpc>
          <a:spcPct val="100000"/>
        </a:lnSpc>
        <a:buClr>
          <a:schemeClr val="accent1"/>
        </a:buClr>
        <a:buFont typeface="Trebuchet MS" panose="020B0603020202020204" pitchFamily="34" charset="0"/>
        <a:buChar char="–"/>
        <a:defRPr sz="900" kern="1200" baseline="0">
          <a:solidFill>
            <a:schemeClr val="tx1"/>
          </a:solidFill>
          <a:latin typeface="+mn-lt"/>
          <a:ea typeface="+mn-ea"/>
          <a:cs typeface="+mn-cs"/>
        </a:defRPr>
      </a:lvl6pPr>
      <a:lvl7pPr marL="911250" indent="-151875" algn="l" defTabSz="514350" rtl="0" eaLnBrk="1" latinLnBrk="0" hangingPunct="1">
        <a:lnSpc>
          <a:spcPct val="100000"/>
        </a:lnSpc>
        <a:buClr>
          <a:schemeClr val="accent1"/>
        </a:buClr>
        <a:buFont typeface="Trebuchet MS" panose="020B0603020202020204" pitchFamily="34" charset="0"/>
        <a:buChar char="–"/>
        <a:defRPr sz="900" kern="1200" baseline="0">
          <a:solidFill>
            <a:schemeClr val="tx1"/>
          </a:solidFill>
          <a:latin typeface="+mn-lt"/>
          <a:ea typeface="+mn-ea"/>
          <a:cs typeface="+mn-cs"/>
        </a:defRPr>
      </a:lvl7pPr>
      <a:lvl8pPr marL="1063125" indent="-151875" algn="l" defTabSz="514350" rtl="0" eaLnBrk="1" latinLnBrk="0" hangingPunct="1">
        <a:lnSpc>
          <a:spcPct val="100000"/>
        </a:lnSpc>
        <a:buClr>
          <a:schemeClr val="accent3"/>
        </a:buClr>
        <a:buFont typeface="Trebuchet MS" panose="020B0603020202020204" pitchFamily="34" charset="0"/>
        <a:buChar char="–"/>
        <a:defRPr sz="900" kern="1200">
          <a:solidFill>
            <a:schemeClr val="tx1"/>
          </a:solidFill>
          <a:latin typeface="+mn-lt"/>
          <a:ea typeface="+mn-ea"/>
          <a:cs typeface="+mn-cs"/>
        </a:defRPr>
      </a:lvl8pPr>
      <a:lvl9pPr marL="1215000" indent="-151875" algn="l" defTabSz="514350" rtl="0" eaLnBrk="1" latinLnBrk="0" hangingPunct="1">
        <a:lnSpc>
          <a:spcPct val="100000"/>
        </a:lnSpc>
        <a:buClr>
          <a:schemeClr val="accent1"/>
        </a:buClr>
        <a:buFont typeface="Trebuchet MS" panose="020B0603020202020204" pitchFamily="34" charset="0"/>
        <a:buChar char="–"/>
        <a:defRPr sz="900" kern="1200" baseline="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331698"/>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 Id="rId9" Type="http://schemas.openxmlformats.org/officeDocument/2006/relationships/image" Target="../media/image42.png"/></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5.png"/><Relationship Id="rId1" Type="http://schemas.openxmlformats.org/officeDocument/2006/relationships/slideLayout" Target="../slideLayouts/slideLayout39.xml"/><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55.pn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5.png"/><Relationship Id="rId1" Type="http://schemas.openxmlformats.org/officeDocument/2006/relationships/slideLayout" Target="../slideLayouts/slideLayout39.xml"/><Relationship Id="rId5" Type="http://schemas.openxmlformats.org/officeDocument/2006/relationships/image" Target="../media/image63.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image" Target="../media/image55.png"/><Relationship Id="rId1" Type="http://schemas.openxmlformats.org/officeDocument/2006/relationships/slideLayout" Target="../slideLayouts/slideLayout39.xml"/><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image" Target="../media/image65.png"/><Relationship Id="rId9"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1.pn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0.xml"/></Relationships>
</file>

<file path=ppt/slides/_rels/slide2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0.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37.pn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47.svg"/><Relationship Id="rId11" Type="http://schemas.openxmlformats.org/officeDocument/2006/relationships/hyperlink" Target="https://www.smartsurveys.co.uk/s/2FUJWE/" TargetMode="External"/><Relationship Id="rId5" Type="http://schemas.openxmlformats.org/officeDocument/2006/relationships/image" Target="../media/image46.png"/><Relationship Id="rId10" Type="http://schemas.openxmlformats.org/officeDocument/2006/relationships/image" Target="../media/image91.png"/><Relationship Id="rId4" Type="http://schemas.openxmlformats.org/officeDocument/2006/relationships/image" Target="../media/image45.svg"/><Relationship Id="rId9"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6.xm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octor talking to a patient&#10;&#10;Description automatically generated">
            <a:extLst>
              <a:ext uri="{FF2B5EF4-FFF2-40B4-BE49-F238E27FC236}">
                <a16:creationId xmlns:a16="http://schemas.microsoft.com/office/drawing/2014/main" id="{2C1BEAE0-A163-080F-39C4-9FE9308999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8164"/>
            <a:ext cx="5143500" cy="5151664"/>
          </a:xfrm>
          <a:prstGeom prst="rect">
            <a:avLst/>
          </a:prstGeom>
        </p:spPr>
      </p:pic>
      <p:sp>
        <p:nvSpPr>
          <p:cNvPr id="11" name="Rectangle 10"/>
          <p:cNvSpPr/>
          <p:nvPr/>
        </p:nvSpPr>
        <p:spPr>
          <a:xfrm>
            <a:off x="1" y="0"/>
            <a:ext cx="4000499"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dirty="0">
                <a:solidFill>
                  <a:prstClr val="white"/>
                </a:solidFill>
                <a:latin typeface="Calibri"/>
              </a:rPr>
              <a:t>Add</a:t>
            </a:r>
          </a:p>
        </p:txBody>
      </p:sp>
      <p:sp>
        <p:nvSpPr>
          <p:cNvPr id="2" name="Rectangle 1"/>
          <p:cNvSpPr/>
          <p:nvPr/>
        </p:nvSpPr>
        <p:spPr>
          <a:xfrm>
            <a:off x="1331644" y="1307565"/>
            <a:ext cx="4953509" cy="623246"/>
          </a:xfrm>
          <a:prstGeom prst="rect">
            <a:avLst/>
          </a:prstGeom>
        </p:spPr>
        <p:txBody>
          <a:bodyPr wrap="square" lIns="68576" tIns="34289" rIns="68576" bIns="34289">
            <a:spAutoFit/>
          </a:bodyPr>
          <a:lstStyle/>
          <a:p>
            <a:pPr defTabSz="685715">
              <a:defRPr/>
            </a:pPr>
            <a:endParaRPr lang="en-GB" dirty="0">
              <a:solidFill>
                <a:srgbClr val="F79646"/>
              </a:solidFill>
              <a:latin typeface="Calibri"/>
            </a:endParaRPr>
          </a:p>
          <a:p>
            <a:pPr defTabSz="685715">
              <a:defRPr/>
            </a:pPr>
            <a:endParaRPr lang="en-GB" dirty="0">
              <a:solidFill>
                <a:prstClr val="black"/>
              </a:solidFill>
              <a:latin typeface="Calibri"/>
            </a:endParaRPr>
          </a:p>
        </p:txBody>
      </p:sp>
      <p:sp>
        <p:nvSpPr>
          <p:cNvPr id="7" name="Rectangle 6"/>
          <p:cNvSpPr/>
          <p:nvPr/>
        </p:nvSpPr>
        <p:spPr>
          <a:xfrm>
            <a:off x="611560" y="2246980"/>
            <a:ext cx="5400601" cy="1038744"/>
          </a:xfrm>
          <a:prstGeom prst="rect">
            <a:avLst/>
          </a:prstGeom>
        </p:spPr>
        <p:txBody>
          <a:bodyPr wrap="square" lIns="68576" tIns="34289" rIns="68576" bIns="34289">
            <a:spAutoFit/>
          </a:bodyPr>
          <a:lstStyle/>
          <a:p>
            <a:pPr defTabSz="685715">
              <a:defRPr/>
            </a:pPr>
            <a:endParaRPr lang="en-GB" sz="2100" dirty="0">
              <a:solidFill>
                <a:prstClr val="white"/>
              </a:solidFill>
              <a:latin typeface="Arial" panose="020B0604020202020204" pitchFamily="34" charset="0"/>
              <a:cs typeface="Arial" panose="020B0604020202020204" pitchFamily="34" charset="0"/>
            </a:endParaRPr>
          </a:p>
          <a:p>
            <a:pPr defTabSz="685715">
              <a:defRPr/>
            </a:pPr>
            <a:endParaRPr lang="en-GB" sz="2100" dirty="0">
              <a:solidFill>
                <a:prstClr val="white"/>
              </a:solidFill>
              <a:latin typeface="Arial" panose="020B0604020202020204" pitchFamily="34" charset="0"/>
              <a:cs typeface="Arial" panose="020B0604020202020204" pitchFamily="34" charset="0"/>
            </a:endParaRPr>
          </a:p>
          <a:p>
            <a:pPr defTabSz="685715">
              <a:defRPr/>
            </a:pPr>
            <a:endParaRPr lang="en-GB" sz="2100" dirty="0">
              <a:solidFill>
                <a:prstClr val="white"/>
              </a:solidFill>
              <a:latin typeface="Arial" panose="020B0604020202020204" pitchFamily="34" charset="0"/>
              <a:cs typeface="Arial" panose="020B0604020202020204" pitchFamily="34" charset="0"/>
            </a:endParaRPr>
          </a:p>
        </p:txBody>
      </p:sp>
      <p:sp>
        <p:nvSpPr>
          <p:cNvPr id="17" name="Rectangle 16"/>
          <p:cNvSpPr/>
          <p:nvPr/>
        </p:nvSpPr>
        <p:spPr>
          <a:xfrm>
            <a:off x="611560" y="4287183"/>
            <a:ext cx="2509780" cy="369332"/>
          </a:xfrm>
          <a:prstGeom prst="rect">
            <a:avLst/>
          </a:prstGeom>
        </p:spPr>
        <p:txBody>
          <a:bodyPr wrap="square">
            <a:spAutoFit/>
          </a:bodyPr>
          <a:lstStyle/>
          <a:p>
            <a:pPr defTabSz="685800">
              <a:defRPr/>
            </a:pPr>
            <a:r>
              <a:rPr lang="en-GB" b="1" spc="23" dirty="0">
                <a:latin typeface="Arial 1"/>
              </a:rPr>
              <a:t>@NHSResolution</a:t>
            </a:r>
          </a:p>
        </p:txBody>
      </p:sp>
      <p:pic>
        <p:nvPicPr>
          <p:cNvPr id="9" name="Picture 8" descr="A black x on a black background&#10;&#10;Description automatically generated">
            <a:extLst>
              <a:ext uri="{FF2B5EF4-FFF2-40B4-BE49-F238E27FC236}">
                <a16:creationId xmlns:a16="http://schemas.microsoft.com/office/drawing/2014/main" id="{F8B26B90-3930-F420-7403-6E566BDEB6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583" y="4313379"/>
            <a:ext cx="349374" cy="327366"/>
          </a:xfrm>
          <a:prstGeom prst="rect">
            <a:avLst/>
          </a:prstGeom>
        </p:spPr>
      </p:pic>
      <p:pic>
        <p:nvPicPr>
          <p:cNvPr id="3" name="Picture 2" descr="A black and white logo&#10;&#10;Description automatically generated">
            <a:extLst>
              <a:ext uri="{FF2B5EF4-FFF2-40B4-BE49-F238E27FC236}">
                <a16:creationId xmlns:a16="http://schemas.microsoft.com/office/drawing/2014/main" id="{CC949E87-4C32-AC45-86C7-75C1B1130C3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319" y="450005"/>
            <a:ext cx="1165336" cy="290365"/>
          </a:xfrm>
          <a:prstGeom prst="rect">
            <a:avLst/>
          </a:prstGeom>
          <a:noFill/>
          <a:ln>
            <a:noFill/>
          </a:ln>
        </p:spPr>
      </p:pic>
      <p:pic>
        <p:nvPicPr>
          <p:cNvPr id="10" name="Picture 9" descr="A close up of a sign&#10;&#10;Description automatically generated">
            <a:extLst>
              <a:ext uri="{FF2B5EF4-FFF2-40B4-BE49-F238E27FC236}">
                <a16:creationId xmlns:a16="http://schemas.microsoft.com/office/drawing/2014/main" id="{73DB6086-CA64-A3C9-3853-B5E237AEB5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4611" y="423750"/>
            <a:ext cx="1395301" cy="367082"/>
          </a:xfrm>
          <a:prstGeom prst="rect">
            <a:avLst/>
          </a:prstGeom>
        </p:spPr>
      </p:pic>
      <p:pic>
        <p:nvPicPr>
          <p:cNvPr id="13" name="Picture 12">
            <a:extLst>
              <a:ext uri="{FF2B5EF4-FFF2-40B4-BE49-F238E27FC236}">
                <a16:creationId xmlns:a16="http://schemas.microsoft.com/office/drawing/2014/main" id="{754F332B-5282-BF37-BDFD-A5B37F094F6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52868" y="184840"/>
            <a:ext cx="555530" cy="555530"/>
          </a:xfrm>
          <a:prstGeom prst="rect">
            <a:avLst/>
          </a:prstGeom>
          <a:noFill/>
        </p:spPr>
      </p:pic>
      <p:pic>
        <p:nvPicPr>
          <p:cNvPr id="6" name="Picture 5">
            <a:extLst>
              <a:ext uri="{FF2B5EF4-FFF2-40B4-BE49-F238E27FC236}">
                <a16:creationId xmlns:a16="http://schemas.microsoft.com/office/drawing/2014/main" id="{44A6D123-1D61-35A1-F557-311DA310D1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0500" y="-10428"/>
            <a:ext cx="5148136" cy="5151664"/>
          </a:xfrm>
          <a:prstGeom prst="rect">
            <a:avLst/>
          </a:prstGeom>
        </p:spPr>
      </p:pic>
      <p:sp>
        <p:nvSpPr>
          <p:cNvPr id="15" name="Rectangle 14">
            <a:extLst>
              <a:ext uri="{FF2B5EF4-FFF2-40B4-BE49-F238E27FC236}">
                <a16:creationId xmlns:a16="http://schemas.microsoft.com/office/drawing/2014/main" id="{A1BD32DA-58C2-702B-DDEB-9D52CAB0B1BD}"/>
              </a:ext>
            </a:extLst>
          </p:cNvPr>
          <p:cNvSpPr/>
          <p:nvPr/>
        </p:nvSpPr>
        <p:spPr>
          <a:xfrm>
            <a:off x="0" y="1897818"/>
            <a:ext cx="5839274" cy="2258107"/>
          </a:xfrm>
          <a:prstGeom prst="rect">
            <a:avLst/>
          </a:prstGeom>
          <a:solidFill>
            <a:srgbClr val="003087">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375834" y="1938975"/>
            <a:ext cx="6229469" cy="1423465"/>
          </a:xfrm>
          <a:prstGeom prst="rect">
            <a:avLst/>
          </a:prstGeom>
          <a:noFill/>
        </p:spPr>
        <p:txBody>
          <a:bodyPr wrap="square" lIns="68576" tIns="34289" rIns="68576" bIns="34289" rtlCol="0">
            <a:spAutoFit/>
          </a:bodyPr>
          <a:lstStyle/>
          <a:p>
            <a:pPr defTabSz="685715">
              <a:defRPr/>
            </a:pPr>
            <a:r>
              <a:rPr lang="en-GB" sz="4400" dirty="0">
                <a:solidFill>
                  <a:prstClr val="white"/>
                </a:solidFill>
                <a:latin typeface="Arial" panose="020B0604020202020204" pitchFamily="34" charset="0"/>
                <a:cs typeface="Arial" panose="020B0604020202020204" pitchFamily="34" charset="0"/>
              </a:rPr>
              <a:t>Digital Innovation in Healthcare</a:t>
            </a:r>
          </a:p>
        </p:txBody>
      </p:sp>
      <p:sp>
        <p:nvSpPr>
          <p:cNvPr id="18" name="Rectangle 17"/>
          <p:cNvSpPr/>
          <p:nvPr/>
        </p:nvSpPr>
        <p:spPr>
          <a:xfrm>
            <a:off x="375833" y="3073364"/>
            <a:ext cx="5400601" cy="1038744"/>
          </a:xfrm>
          <a:prstGeom prst="rect">
            <a:avLst/>
          </a:prstGeom>
        </p:spPr>
        <p:txBody>
          <a:bodyPr wrap="square" lIns="68576" tIns="34289" rIns="68576" bIns="34289">
            <a:spAutoFit/>
          </a:bodyPr>
          <a:lstStyle/>
          <a:p>
            <a:pPr defTabSz="685715">
              <a:defRPr/>
            </a:pPr>
            <a:endParaRPr lang="en-GB" sz="2100" dirty="0">
              <a:solidFill>
                <a:schemeClr val="bg1"/>
              </a:solidFill>
              <a:latin typeface="Arial" panose="020B0604020202020204" pitchFamily="34" charset="0"/>
              <a:cs typeface="Arial" panose="020B0604020202020204" pitchFamily="34" charset="0"/>
            </a:endParaRPr>
          </a:p>
          <a:p>
            <a:pPr defTabSz="685715">
              <a:defRPr/>
            </a:pPr>
            <a:r>
              <a:rPr lang="en-GB" sz="2100" dirty="0">
                <a:solidFill>
                  <a:schemeClr val="bg1"/>
                </a:solidFill>
                <a:latin typeface="Arial" panose="020B0604020202020204" pitchFamily="34" charset="0"/>
                <a:cs typeface="Arial" panose="020B0604020202020204" pitchFamily="34" charset="0"/>
              </a:rPr>
              <a:t>5</a:t>
            </a:r>
            <a:r>
              <a:rPr lang="en-GB" sz="2100" baseline="30000" dirty="0">
                <a:solidFill>
                  <a:schemeClr val="bg1"/>
                </a:solidFill>
                <a:latin typeface="Arial" panose="020B0604020202020204" pitchFamily="34" charset="0"/>
                <a:cs typeface="Arial" panose="020B0604020202020204" pitchFamily="34" charset="0"/>
              </a:rPr>
              <a:t>th</a:t>
            </a:r>
            <a:r>
              <a:rPr lang="en-GB" sz="2100" dirty="0">
                <a:solidFill>
                  <a:schemeClr val="bg1"/>
                </a:solidFill>
                <a:latin typeface="Arial" panose="020B0604020202020204" pitchFamily="34" charset="0"/>
                <a:cs typeface="Arial" panose="020B0604020202020204" pitchFamily="34" charset="0"/>
              </a:rPr>
              <a:t> November 2024</a:t>
            </a:r>
          </a:p>
          <a:p>
            <a:pPr defTabSz="685715">
              <a:defRPr/>
            </a:pPr>
            <a:r>
              <a:rPr lang="en-GB" sz="2100" dirty="0">
                <a:solidFill>
                  <a:schemeClr val="bg1"/>
                </a:solidFill>
                <a:latin typeface="Arial" panose="020B0604020202020204" pitchFamily="34" charset="0"/>
                <a:cs typeface="Arial" panose="020B0604020202020204" pitchFamily="34" charset="0"/>
              </a:rPr>
              <a:t>12.30 – 13.30   </a:t>
            </a:r>
          </a:p>
        </p:txBody>
      </p:sp>
      <p:pic>
        <p:nvPicPr>
          <p:cNvPr id="19" name="Picture 3" descr="\\fileshare.nhsla.com\Studio North\NHS Resolution Logo\NHS Resolution Right Aligned Rev.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4417" y="248051"/>
            <a:ext cx="1141631" cy="600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725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0B7924AE-B9EA-638F-DDE8-3529DABE0456}"/>
              </a:ext>
            </a:extLst>
          </p:cNvPr>
          <p:cNvSpPr>
            <a:spLocks noGrp="1" noRot="1" noMove="1" noResize="1" noEditPoints="1" noAdjustHandles="1" noChangeArrowheads="1" noChangeShapeType="1"/>
          </p:cNvSpPr>
          <p:nvPr>
            <p:ph type="title"/>
          </p:nvPr>
        </p:nvSpPr>
        <p:spPr>
          <a:xfrm>
            <a:off x="144312" y="622661"/>
            <a:ext cx="7585461" cy="693753"/>
          </a:xfrm>
        </p:spPr>
        <p:txBody>
          <a:bodyPr>
            <a:noAutofit/>
          </a:bodyPr>
          <a:lstStyle/>
          <a:p>
            <a:r>
              <a:rPr lang="en-GB" sz="2400" dirty="0"/>
              <a:t>Our journey with PHU Innovation &amp; Intelligent Automation team</a:t>
            </a:r>
          </a:p>
        </p:txBody>
      </p:sp>
      <p:sp>
        <p:nvSpPr>
          <p:cNvPr id="11" name="Title 8">
            <a:extLst>
              <a:ext uri="{FF2B5EF4-FFF2-40B4-BE49-F238E27FC236}">
                <a16:creationId xmlns:a16="http://schemas.microsoft.com/office/drawing/2014/main" id="{6A74C6E4-CF1E-35AF-511F-B58BBC7C61C1}"/>
              </a:ext>
            </a:extLst>
          </p:cNvPr>
          <p:cNvSpPr txBox="1">
            <a:spLocks/>
          </p:cNvSpPr>
          <p:nvPr/>
        </p:nvSpPr>
        <p:spPr>
          <a:xfrm>
            <a:off x="144312" y="1490784"/>
            <a:ext cx="7585461" cy="69375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defTabSz="685800"/>
            <a:endParaRPr lang="en-GB" sz="2400" dirty="0">
              <a:solidFill>
                <a:prstClr val="black"/>
              </a:solidFill>
            </a:endParaRPr>
          </a:p>
        </p:txBody>
      </p:sp>
      <p:pic>
        <p:nvPicPr>
          <p:cNvPr id="3" name="Picture 2" descr="A black and white logo&#10;&#10;Description automatically generated">
            <a:extLst>
              <a:ext uri="{FF2B5EF4-FFF2-40B4-BE49-F238E27FC236}">
                <a16:creationId xmlns:a16="http://schemas.microsoft.com/office/drawing/2014/main" id="{A7AF3637-AA62-3AAD-DD2B-557406D6E3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7292074" y="155075"/>
            <a:ext cx="1691726" cy="741099"/>
          </a:xfrm>
          <a:prstGeom prst="rect">
            <a:avLst/>
          </a:prstGeom>
        </p:spPr>
      </p:pic>
      <p:pic>
        <p:nvPicPr>
          <p:cNvPr id="2" name="Picture 1" descr="Text&#10;&#10;Description automatically generated with medium confidence">
            <a:extLst>
              <a:ext uri="{FF2B5EF4-FFF2-40B4-BE49-F238E27FC236}">
                <a16:creationId xmlns:a16="http://schemas.microsoft.com/office/drawing/2014/main" id="{B1958210-C887-BCE4-8D75-6C123A57EF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809" t="26297" r="12805" b="29689"/>
          <a:stretch/>
        </p:blipFill>
        <p:spPr>
          <a:xfrm>
            <a:off x="6033611" y="3052048"/>
            <a:ext cx="3010662" cy="1909767"/>
          </a:xfrm>
          <a:prstGeom prst="rect">
            <a:avLst/>
          </a:prstGeom>
        </p:spPr>
      </p:pic>
      <p:sp>
        <p:nvSpPr>
          <p:cNvPr id="4" name="Content Placeholder 2">
            <a:extLst>
              <a:ext uri="{FF2B5EF4-FFF2-40B4-BE49-F238E27FC236}">
                <a16:creationId xmlns:a16="http://schemas.microsoft.com/office/drawing/2014/main" id="{95F66AA7-44D5-2CF9-FECA-AF786E0947E9}"/>
              </a:ext>
            </a:extLst>
          </p:cNvPr>
          <p:cNvSpPr>
            <a:spLocks noGrp="1"/>
          </p:cNvSpPr>
          <p:nvPr>
            <p:ph idx="1"/>
          </p:nvPr>
        </p:nvSpPr>
        <p:spPr>
          <a:xfrm>
            <a:off x="354858" y="1745599"/>
            <a:ext cx="5066720" cy="2612898"/>
          </a:xfrm>
        </p:spPr>
        <p:txBody>
          <a:bodyPr>
            <a:normAutofit/>
          </a:bodyPr>
          <a:lstStyle/>
          <a:p>
            <a:r>
              <a:rPr lang="en-GB" sz="1650" dirty="0"/>
              <a:t>Successful bid from the Unified Tech fund</a:t>
            </a:r>
          </a:p>
          <a:p>
            <a:r>
              <a:rPr lang="en-GB" sz="1650" dirty="0"/>
              <a:t>Started work June 2022</a:t>
            </a:r>
          </a:p>
          <a:p>
            <a:r>
              <a:rPr lang="en-GB" sz="1650" dirty="0"/>
              <a:t>Ambitious plans to what we can achieve</a:t>
            </a:r>
          </a:p>
          <a:p>
            <a:r>
              <a:rPr lang="en-GB" sz="1650" dirty="0"/>
              <a:t>5 Key areas highlighted as areas of concern</a:t>
            </a:r>
          </a:p>
          <a:p>
            <a:r>
              <a:rPr lang="en-GB" sz="1650" dirty="0"/>
              <a:t>MASSIVE amount of prep work</a:t>
            </a:r>
          </a:p>
          <a:p>
            <a:r>
              <a:rPr lang="en-GB" sz="1650" dirty="0"/>
              <a:t>Maternity do so many things “that way” – just because that’s how we do it!!</a:t>
            </a:r>
          </a:p>
          <a:p>
            <a:r>
              <a:rPr lang="en-GB" sz="1650" dirty="0"/>
              <a:t>Challenged learnt behaviours and rules </a:t>
            </a:r>
          </a:p>
        </p:txBody>
      </p:sp>
    </p:spTree>
    <p:extLst>
      <p:ext uri="{BB962C8B-B14F-4D97-AF65-F5344CB8AC3E}">
        <p14:creationId xmlns:p14="http://schemas.microsoft.com/office/powerpoint/2010/main" val="3569560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logo&#10;&#10;Description automatically generated">
            <a:extLst>
              <a:ext uri="{FF2B5EF4-FFF2-40B4-BE49-F238E27FC236}">
                <a16:creationId xmlns:a16="http://schemas.microsoft.com/office/drawing/2014/main" id="{705E2E56-D886-9DFB-3EA0-38DAAD0CBB37}"/>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7292074" y="155075"/>
            <a:ext cx="1691726" cy="741099"/>
          </a:xfrm>
          <a:prstGeom prst="rect">
            <a:avLst/>
          </a:prstGeom>
        </p:spPr>
      </p:pic>
      <p:sp>
        <p:nvSpPr>
          <p:cNvPr id="7" name="TextBox 6">
            <a:extLst>
              <a:ext uri="{FF2B5EF4-FFF2-40B4-BE49-F238E27FC236}">
                <a16:creationId xmlns:a16="http://schemas.microsoft.com/office/drawing/2014/main" id="{D14464B3-9FFF-B64E-E605-BE89090DFF30}"/>
              </a:ext>
            </a:extLst>
          </p:cNvPr>
          <p:cNvSpPr txBox="1"/>
          <p:nvPr/>
        </p:nvSpPr>
        <p:spPr>
          <a:xfrm>
            <a:off x="-386906" y="1"/>
            <a:ext cx="7886700" cy="1129412"/>
          </a:xfrm>
          <a:prstGeom prst="rect">
            <a:avLst/>
          </a:prstGeom>
        </p:spPr>
        <p:txBody>
          <a:bodyPr vert="horz" lIns="68580" tIns="34290" rIns="68580" bIns="34290" rtlCol="0" anchor="ctr">
            <a:normAutofit/>
          </a:bodyPr>
          <a:lstStyle/>
          <a:p>
            <a:pPr algn="ctr" defTabSz="685800">
              <a:lnSpc>
                <a:spcPct val="90000"/>
              </a:lnSpc>
              <a:spcBef>
                <a:spcPct val="0"/>
              </a:spcBef>
              <a:spcAft>
                <a:spcPts val="450"/>
              </a:spcAft>
            </a:pPr>
            <a:r>
              <a:rPr lang="en-US" sz="3600" b="1" dirty="0">
                <a:solidFill>
                  <a:prstClr val="black"/>
                </a:solidFill>
                <a:latin typeface="Calibri Light" panose="020F0302020204030204"/>
              </a:rPr>
              <a:t>We launched an unprecedented innovation in a clinical setting</a:t>
            </a:r>
          </a:p>
        </p:txBody>
      </p:sp>
      <p:pic>
        <p:nvPicPr>
          <p:cNvPr id="8" name="Picture 7" descr="A screenshot of a computer">
            <a:extLst>
              <a:ext uri="{FF2B5EF4-FFF2-40B4-BE49-F238E27FC236}">
                <a16:creationId xmlns:a16="http://schemas.microsoft.com/office/drawing/2014/main" id="{A3769566-DB8D-D8B9-4ADA-3E7306DD5890}"/>
              </a:ext>
            </a:extLst>
          </p:cNvPr>
          <p:cNvPicPr>
            <a:picLocks noChangeAspect="1"/>
          </p:cNvPicPr>
          <p:nvPr/>
        </p:nvPicPr>
        <p:blipFill>
          <a:blip r:embed="rId3"/>
          <a:stretch>
            <a:fillRect/>
          </a:stretch>
        </p:blipFill>
        <p:spPr>
          <a:xfrm>
            <a:off x="44288" y="1219886"/>
            <a:ext cx="9055424" cy="3848555"/>
          </a:xfrm>
          <a:prstGeom prst="rect">
            <a:avLst/>
          </a:prstGeom>
        </p:spPr>
      </p:pic>
    </p:spTree>
    <p:extLst>
      <p:ext uri="{BB962C8B-B14F-4D97-AF65-F5344CB8AC3E}">
        <p14:creationId xmlns:p14="http://schemas.microsoft.com/office/powerpoint/2010/main" val="827322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logo&#10;&#10;Description automatically generated">
            <a:extLst>
              <a:ext uri="{FF2B5EF4-FFF2-40B4-BE49-F238E27FC236}">
                <a16:creationId xmlns:a16="http://schemas.microsoft.com/office/drawing/2014/main" id="{B0E957E2-F6F1-A1DE-5625-6755F77255DE}"/>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7292074" y="155075"/>
            <a:ext cx="1691726" cy="741099"/>
          </a:xfrm>
          <a:prstGeom prst="rect">
            <a:avLst/>
          </a:prstGeom>
        </p:spPr>
      </p:pic>
      <p:sp>
        <p:nvSpPr>
          <p:cNvPr id="7" name="Title 6">
            <a:extLst>
              <a:ext uri="{FF2B5EF4-FFF2-40B4-BE49-F238E27FC236}">
                <a16:creationId xmlns:a16="http://schemas.microsoft.com/office/drawing/2014/main" id="{79BF0D40-83D7-2FE5-EB91-BAA0AC85DC13}"/>
              </a:ext>
            </a:extLst>
          </p:cNvPr>
          <p:cNvSpPr>
            <a:spLocks noGrp="1"/>
          </p:cNvSpPr>
          <p:nvPr>
            <p:ph type="title"/>
          </p:nvPr>
        </p:nvSpPr>
        <p:spPr>
          <a:xfrm>
            <a:off x="160201" y="81820"/>
            <a:ext cx="7886700" cy="994172"/>
          </a:xfrm>
        </p:spPr>
        <p:txBody>
          <a:bodyPr/>
          <a:lstStyle/>
          <a:p>
            <a:r>
              <a:rPr lang="en-GB" dirty="0"/>
              <a:t>An example of our achievements</a:t>
            </a:r>
          </a:p>
        </p:txBody>
      </p:sp>
      <p:sp>
        <p:nvSpPr>
          <p:cNvPr id="8" name="Rectangle 7">
            <a:extLst>
              <a:ext uri="{FF2B5EF4-FFF2-40B4-BE49-F238E27FC236}">
                <a16:creationId xmlns:a16="http://schemas.microsoft.com/office/drawing/2014/main" id="{A3BEC563-BEA0-713E-5668-8C965C857383}"/>
              </a:ext>
            </a:extLst>
          </p:cNvPr>
          <p:cNvSpPr/>
          <p:nvPr/>
        </p:nvSpPr>
        <p:spPr>
          <a:xfrm>
            <a:off x="240849" y="843620"/>
            <a:ext cx="4074439" cy="4142718"/>
          </a:xfrm>
          <a:prstGeom prst="rect">
            <a:avLst/>
          </a:prstGeom>
          <a:solidFill>
            <a:srgbClr val="41B6E6"/>
          </a:solidFill>
          <a:ln w="12700" cap="flat" cmpd="sng" algn="ctr">
            <a:noFill/>
            <a:prstDash val="solid"/>
            <a:miter lim="800000"/>
          </a:ln>
          <a:effectLst/>
        </p:spPr>
        <p:txBody>
          <a:bodyPr rtlCol="0" anchor="ctr"/>
          <a:lstStyle/>
          <a:p>
            <a:pPr algn="ctr" defTabSz="685800">
              <a:defRPr/>
            </a:pPr>
            <a:endParaRPr lang="en-GB" sz="1350" kern="0">
              <a:solidFill>
                <a:prstClr val="white"/>
              </a:solidFill>
              <a:latin typeface="Calibri" panose="020F0502020204030204"/>
            </a:endParaRPr>
          </a:p>
        </p:txBody>
      </p:sp>
      <p:grpSp>
        <p:nvGrpSpPr>
          <p:cNvPr id="9" name="Group 8">
            <a:extLst>
              <a:ext uri="{FF2B5EF4-FFF2-40B4-BE49-F238E27FC236}">
                <a16:creationId xmlns:a16="http://schemas.microsoft.com/office/drawing/2014/main" id="{A5E5AF81-3A09-C714-F53C-80CAFFBE771A}"/>
              </a:ext>
            </a:extLst>
          </p:cNvPr>
          <p:cNvGrpSpPr/>
          <p:nvPr/>
        </p:nvGrpSpPr>
        <p:grpSpPr>
          <a:xfrm>
            <a:off x="303640" y="896174"/>
            <a:ext cx="3941462" cy="4024862"/>
            <a:chOff x="1329690" y="-52387"/>
            <a:chExt cx="9532620" cy="6962775"/>
          </a:xfrm>
        </p:grpSpPr>
        <p:graphicFrame>
          <p:nvGraphicFramePr>
            <p:cNvPr id="10" name="Chart 9">
              <a:extLst>
                <a:ext uri="{FF2B5EF4-FFF2-40B4-BE49-F238E27FC236}">
                  <a16:creationId xmlns:a16="http://schemas.microsoft.com/office/drawing/2014/main" id="{4933CF36-033A-B9B0-5C60-D700164EBFB5}"/>
                </a:ext>
              </a:extLst>
            </p:cNvPr>
            <p:cNvGraphicFramePr>
              <a:graphicFrameLocks/>
            </p:cNvGraphicFramePr>
            <p:nvPr/>
          </p:nvGraphicFramePr>
          <p:xfrm>
            <a:off x="1329690" y="-52387"/>
            <a:ext cx="9532620" cy="6962775"/>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6">
              <a:extLst>
                <a:ext uri="{FF2B5EF4-FFF2-40B4-BE49-F238E27FC236}">
                  <a16:creationId xmlns:a16="http://schemas.microsoft.com/office/drawing/2014/main" id="{D74FC0DF-9168-C48B-0715-C40495221BD6}"/>
                </a:ext>
              </a:extLst>
            </p:cNvPr>
            <p:cNvSpPr txBox="1"/>
            <p:nvPr/>
          </p:nvSpPr>
          <p:spPr>
            <a:xfrm>
              <a:off x="2115408" y="5046620"/>
              <a:ext cx="3660701" cy="647699"/>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685800">
                <a:defRPr/>
              </a:pPr>
              <a:r>
                <a:rPr lang="en-GB" sz="900" b="1" kern="0" dirty="0">
                  <a:solidFill>
                    <a:srgbClr val="AE2573"/>
                  </a:solidFill>
                  <a:latin typeface="Calibri" panose="020F0502020204030204"/>
                </a:rPr>
                <a:t>Less than 30% of scans were booked within guidelines</a:t>
              </a:r>
            </a:p>
          </p:txBody>
        </p:sp>
        <p:sp>
          <p:nvSpPr>
            <p:cNvPr id="12" name="TextBox 8">
              <a:extLst>
                <a:ext uri="{FF2B5EF4-FFF2-40B4-BE49-F238E27FC236}">
                  <a16:creationId xmlns:a16="http://schemas.microsoft.com/office/drawing/2014/main" id="{A0ACEDC1-75D0-4ECB-7A7B-DCA8910729E6}"/>
                </a:ext>
              </a:extLst>
            </p:cNvPr>
            <p:cNvSpPr txBox="1"/>
            <p:nvPr/>
          </p:nvSpPr>
          <p:spPr>
            <a:xfrm>
              <a:off x="4809501" y="3332493"/>
              <a:ext cx="4078367" cy="788670"/>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685800">
                <a:defRPr/>
              </a:pPr>
              <a:r>
                <a:rPr lang="en-GB" sz="900" b="1" kern="0" dirty="0">
                  <a:solidFill>
                    <a:srgbClr val="41B6E6"/>
                  </a:solidFill>
                  <a:latin typeface="Calibri" panose="020F0502020204030204"/>
                </a:rPr>
                <a:t> Process Improvements implemented for Automation</a:t>
              </a:r>
            </a:p>
          </p:txBody>
        </p:sp>
        <p:sp>
          <p:nvSpPr>
            <p:cNvPr id="13" name="TextBox 10">
              <a:extLst>
                <a:ext uri="{FF2B5EF4-FFF2-40B4-BE49-F238E27FC236}">
                  <a16:creationId xmlns:a16="http://schemas.microsoft.com/office/drawing/2014/main" id="{28AFC63A-C4BE-C139-1DF7-8A4445F42837}"/>
                </a:ext>
              </a:extLst>
            </p:cNvPr>
            <p:cNvSpPr txBox="1"/>
            <p:nvPr/>
          </p:nvSpPr>
          <p:spPr>
            <a:xfrm>
              <a:off x="5783729" y="516830"/>
              <a:ext cx="4687919" cy="788670"/>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685800">
                <a:defRPr/>
              </a:pPr>
              <a:r>
                <a:rPr lang="en-GB" sz="825" b="1" kern="0" dirty="0">
                  <a:solidFill>
                    <a:srgbClr val="78BE20"/>
                  </a:solidFill>
                  <a:latin typeface="Calibri" panose="020F0502020204030204"/>
                </a:rPr>
                <a:t>Automation turned on &amp; in Apr-23 98% of scans were all booked within guidelines</a:t>
              </a:r>
            </a:p>
          </p:txBody>
        </p:sp>
      </p:grpSp>
      <p:sp>
        <p:nvSpPr>
          <p:cNvPr id="14" name="TextBox 13">
            <a:extLst>
              <a:ext uri="{FF2B5EF4-FFF2-40B4-BE49-F238E27FC236}">
                <a16:creationId xmlns:a16="http://schemas.microsoft.com/office/drawing/2014/main" id="{1F8D5A0F-BB58-607C-258B-1FF5CDF24E73}"/>
              </a:ext>
            </a:extLst>
          </p:cNvPr>
          <p:cNvSpPr txBox="1"/>
          <p:nvPr/>
        </p:nvSpPr>
        <p:spPr>
          <a:xfrm>
            <a:off x="4725328" y="1558336"/>
            <a:ext cx="4235020" cy="1142620"/>
          </a:xfrm>
          <a:prstGeom prst="rect">
            <a:avLst/>
          </a:prstGeom>
          <a:noFill/>
        </p:spPr>
        <p:txBody>
          <a:bodyPr wrap="square" rtlCol="0">
            <a:spAutoFit/>
          </a:bodyPr>
          <a:lstStyle/>
          <a:p>
            <a:pPr defTabSz="685800">
              <a:defRPr/>
            </a:pPr>
            <a:r>
              <a:rPr lang="en-GB" sz="1500" dirty="0">
                <a:solidFill>
                  <a:prstClr val="black"/>
                </a:solidFill>
                <a:latin typeface="Calibri" panose="020F0502020204030204"/>
              </a:rPr>
              <a:t>Automation Performance </a:t>
            </a:r>
          </a:p>
          <a:p>
            <a:pPr defTabSz="685800">
              <a:defRPr/>
            </a:pPr>
            <a:endParaRPr lang="en-GB" sz="375" dirty="0">
              <a:solidFill>
                <a:prstClr val="black"/>
              </a:solidFill>
              <a:latin typeface="Calibri" panose="020F0502020204030204"/>
            </a:endParaRPr>
          </a:p>
          <a:p>
            <a:pPr marL="214313" indent="-214313" defTabSz="685800">
              <a:buFont typeface="Arial" panose="020B0604020202020204" pitchFamily="34" charset="0"/>
              <a:buChar char="•"/>
              <a:defRPr/>
            </a:pPr>
            <a:r>
              <a:rPr lang="en-GB" sz="1050" dirty="0">
                <a:solidFill>
                  <a:prstClr val="black"/>
                </a:solidFill>
                <a:latin typeface="Calibri Light" panose="020F0302020204030204"/>
              </a:rPr>
              <a:t>Since switch on, automation performance consistently hit 70% or above</a:t>
            </a:r>
          </a:p>
          <a:p>
            <a:pPr marL="214313" indent="-214313" defTabSz="685800">
              <a:buFont typeface="Arial" panose="020B0604020202020204" pitchFamily="34" charset="0"/>
              <a:buChar char="•"/>
              <a:defRPr/>
            </a:pPr>
            <a:endParaRPr lang="en-GB" sz="375" dirty="0">
              <a:solidFill>
                <a:prstClr val="black"/>
              </a:solidFill>
              <a:latin typeface="Calibri Light" panose="020F0302020204030204"/>
            </a:endParaRPr>
          </a:p>
          <a:p>
            <a:pPr marL="214313" indent="-214313" defTabSz="685800">
              <a:buFont typeface="Arial" panose="020B0604020202020204" pitchFamily="34" charset="0"/>
              <a:buChar char="•"/>
              <a:defRPr/>
            </a:pPr>
            <a:r>
              <a:rPr lang="en-GB" sz="1050" dirty="0">
                <a:solidFill>
                  <a:prstClr val="black"/>
                </a:solidFill>
                <a:latin typeface="Calibri Light" panose="020F0302020204030204"/>
              </a:rPr>
              <a:t>Several enhancements have been made to increase performance </a:t>
            </a:r>
          </a:p>
          <a:p>
            <a:pPr marL="214313" indent="-214313" defTabSz="685800">
              <a:buFont typeface="Arial" panose="020B0604020202020204" pitchFamily="34" charset="0"/>
              <a:buChar char="•"/>
              <a:defRPr/>
            </a:pPr>
            <a:endParaRPr lang="en-GB" sz="375" dirty="0">
              <a:solidFill>
                <a:prstClr val="black"/>
              </a:solidFill>
              <a:latin typeface="Calibri Light" panose="020F0302020204030204"/>
            </a:endParaRPr>
          </a:p>
          <a:p>
            <a:pPr marL="214313" indent="-214313" defTabSz="685800">
              <a:buFont typeface="Arial" panose="020B0604020202020204" pitchFamily="34" charset="0"/>
              <a:buChar char="•"/>
              <a:defRPr/>
            </a:pPr>
            <a:r>
              <a:rPr lang="en-GB" sz="1050" dirty="0">
                <a:solidFill>
                  <a:prstClr val="black"/>
                </a:solidFill>
                <a:latin typeface="Calibri Light" panose="020F0302020204030204"/>
              </a:rPr>
              <a:t>April 23 saw performance hit 98%</a:t>
            </a:r>
            <a:endParaRPr lang="en-GB" sz="375" dirty="0">
              <a:solidFill>
                <a:prstClr val="black"/>
              </a:solidFill>
              <a:latin typeface="Calibri Light" panose="020F0302020204030204"/>
            </a:endParaRPr>
          </a:p>
        </p:txBody>
      </p:sp>
      <p:pic>
        <p:nvPicPr>
          <p:cNvPr id="15" name="Picture 14">
            <a:extLst>
              <a:ext uri="{FF2B5EF4-FFF2-40B4-BE49-F238E27FC236}">
                <a16:creationId xmlns:a16="http://schemas.microsoft.com/office/drawing/2014/main" id="{92503ED7-0DB2-610C-C268-B5C97322C627}"/>
              </a:ext>
            </a:extLst>
          </p:cNvPr>
          <p:cNvPicPr>
            <a:picLocks noChangeAspect="1"/>
          </p:cNvPicPr>
          <p:nvPr/>
        </p:nvPicPr>
        <p:blipFill>
          <a:blip r:embed="rId4"/>
          <a:stretch>
            <a:fillRect/>
          </a:stretch>
        </p:blipFill>
        <p:spPr>
          <a:xfrm>
            <a:off x="4725328" y="2709130"/>
            <a:ext cx="4122176" cy="2153657"/>
          </a:xfrm>
          <a:prstGeom prst="rect">
            <a:avLst/>
          </a:prstGeom>
          <a:ln>
            <a:solidFill>
              <a:schemeClr val="bg2">
                <a:lumMod val="90000"/>
              </a:schemeClr>
            </a:solidFill>
          </a:ln>
        </p:spPr>
      </p:pic>
    </p:spTree>
    <p:extLst>
      <p:ext uri="{BB962C8B-B14F-4D97-AF65-F5344CB8AC3E}">
        <p14:creationId xmlns:p14="http://schemas.microsoft.com/office/powerpoint/2010/main" val="144070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logo&#10;&#10;Description automatically generated">
            <a:extLst>
              <a:ext uri="{FF2B5EF4-FFF2-40B4-BE49-F238E27FC236}">
                <a16:creationId xmlns:a16="http://schemas.microsoft.com/office/drawing/2014/main" id="{B0E957E2-F6F1-A1DE-5625-6755F77255DE}"/>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7292074" y="155075"/>
            <a:ext cx="1691726" cy="741099"/>
          </a:xfrm>
          <a:prstGeom prst="rect">
            <a:avLst/>
          </a:prstGeom>
        </p:spPr>
      </p:pic>
      <p:sp>
        <p:nvSpPr>
          <p:cNvPr id="7" name="Title 6">
            <a:extLst>
              <a:ext uri="{FF2B5EF4-FFF2-40B4-BE49-F238E27FC236}">
                <a16:creationId xmlns:a16="http://schemas.microsoft.com/office/drawing/2014/main" id="{79BF0D40-83D7-2FE5-EB91-BAA0AC85DC13}"/>
              </a:ext>
            </a:extLst>
          </p:cNvPr>
          <p:cNvSpPr>
            <a:spLocks noGrp="1"/>
          </p:cNvSpPr>
          <p:nvPr>
            <p:ph type="title"/>
          </p:nvPr>
        </p:nvSpPr>
        <p:spPr>
          <a:xfrm>
            <a:off x="160201" y="81820"/>
            <a:ext cx="7886700" cy="994172"/>
          </a:xfrm>
        </p:spPr>
        <p:txBody>
          <a:bodyPr/>
          <a:lstStyle/>
          <a:p>
            <a:r>
              <a:rPr lang="en-GB" dirty="0"/>
              <a:t>An example of our achievements</a:t>
            </a:r>
          </a:p>
        </p:txBody>
      </p:sp>
      <p:graphicFrame>
        <p:nvGraphicFramePr>
          <p:cNvPr id="2" name="Chart 1">
            <a:extLst>
              <a:ext uri="{FF2B5EF4-FFF2-40B4-BE49-F238E27FC236}">
                <a16:creationId xmlns:a16="http://schemas.microsoft.com/office/drawing/2014/main" id="{F13BAB1E-F01F-4655-A82D-29C53DA4AA57}"/>
              </a:ext>
            </a:extLst>
          </p:cNvPr>
          <p:cNvGraphicFramePr>
            <a:graphicFrameLocks/>
          </p:cNvGraphicFramePr>
          <p:nvPr/>
        </p:nvGraphicFramePr>
        <p:xfrm>
          <a:off x="641580" y="969429"/>
          <a:ext cx="7046238" cy="38012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12689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0B7924AE-B9EA-638F-DDE8-3529DABE0456}"/>
              </a:ext>
            </a:extLst>
          </p:cNvPr>
          <p:cNvSpPr>
            <a:spLocks noGrp="1" noRot="1" noMove="1" noResize="1" noEditPoints="1" noAdjustHandles="1" noChangeArrowheads="1" noChangeShapeType="1"/>
          </p:cNvSpPr>
          <p:nvPr>
            <p:ph type="title"/>
          </p:nvPr>
        </p:nvSpPr>
        <p:spPr>
          <a:xfrm>
            <a:off x="144312" y="622661"/>
            <a:ext cx="7585461" cy="693753"/>
          </a:xfrm>
        </p:spPr>
        <p:txBody>
          <a:bodyPr>
            <a:noAutofit/>
          </a:bodyPr>
          <a:lstStyle/>
          <a:p>
            <a:br>
              <a:rPr lang="en-US" sz="2400" b="1" dirty="0">
                <a:latin typeface="+mj-lt"/>
                <a:cs typeface="+mj-cs"/>
              </a:rPr>
            </a:br>
            <a:endParaRPr lang="en-GB" sz="2400" dirty="0"/>
          </a:p>
        </p:txBody>
      </p:sp>
      <p:pic>
        <p:nvPicPr>
          <p:cNvPr id="3" name="Picture 2" descr="A black and white logo&#10;&#10;Description automatically generated">
            <a:extLst>
              <a:ext uri="{FF2B5EF4-FFF2-40B4-BE49-F238E27FC236}">
                <a16:creationId xmlns:a16="http://schemas.microsoft.com/office/drawing/2014/main" id="{A7AF3637-AA62-3AAD-DD2B-557406D6E3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7292074" y="155075"/>
            <a:ext cx="1691726" cy="741099"/>
          </a:xfrm>
          <a:prstGeom prst="rect">
            <a:avLst/>
          </a:prstGeom>
        </p:spPr>
      </p:pic>
      <p:pic>
        <p:nvPicPr>
          <p:cNvPr id="31" name="Picture 30">
            <a:extLst>
              <a:ext uri="{FF2B5EF4-FFF2-40B4-BE49-F238E27FC236}">
                <a16:creationId xmlns:a16="http://schemas.microsoft.com/office/drawing/2014/main" id="{B3440134-6E1D-EC31-364C-2296F7CAD7FE}"/>
              </a:ext>
            </a:extLst>
          </p:cNvPr>
          <p:cNvPicPr>
            <a:picLocks noChangeAspect="1"/>
          </p:cNvPicPr>
          <p:nvPr/>
        </p:nvPicPr>
        <p:blipFill>
          <a:blip r:embed="rId3"/>
          <a:stretch>
            <a:fillRect/>
          </a:stretch>
        </p:blipFill>
        <p:spPr>
          <a:xfrm>
            <a:off x="258122" y="835643"/>
            <a:ext cx="3678921" cy="1709616"/>
          </a:xfrm>
          <a:prstGeom prst="rect">
            <a:avLst/>
          </a:prstGeom>
        </p:spPr>
      </p:pic>
      <p:sp>
        <p:nvSpPr>
          <p:cNvPr id="33" name="TextBox 32">
            <a:extLst>
              <a:ext uri="{FF2B5EF4-FFF2-40B4-BE49-F238E27FC236}">
                <a16:creationId xmlns:a16="http://schemas.microsoft.com/office/drawing/2014/main" id="{0A19EFF8-84FB-DE9F-3A05-DEF9E424C0AC}"/>
              </a:ext>
            </a:extLst>
          </p:cNvPr>
          <p:cNvSpPr txBox="1"/>
          <p:nvPr/>
        </p:nvSpPr>
        <p:spPr>
          <a:xfrm>
            <a:off x="354414" y="248625"/>
            <a:ext cx="6757332" cy="830997"/>
          </a:xfrm>
          <a:prstGeom prst="rect">
            <a:avLst/>
          </a:prstGeom>
          <a:noFill/>
        </p:spPr>
        <p:txBody>
          <a:bodyPr wrap="square">
            <a:spAutoFit/>
          </a:bodyPr>
          <a:lstStyle/>
          <a:p>
            <a:pPr defTabSz="685800"/>
            <a:r>
              <a:rPr lang="en-US" sz="2400" b="1" dirty="0">
                <a:solidFill>
                  <a:prstClr val="black"/>
                </a:solidFill>
                <a:latin typeface="Calibri Light" panose="020F0302020204030204"/>
              </a:rPr>
              <a:t>We’ve significantly improved patient &amp; staff experience</a:t>
            </a:r>
            <a:endParaRPr lang="en-GB" sz="2400" dirty="0">
              <a:solidFill>
                <a:prstClr val="black"/>
              </a:solidFill>
              <a:latin typeface="Calibri" panose="020F0502020204030204"/>
            </a:endParaRPr>
          </a:p>
        </p:txBody>
      </p:sp>
      <p:pic>
        <p:nvPicPr>
          <p:cNvPr id="73" name="Picture 72">
            <a:extLst>
              <a:ext uri="{FF2B5EF4-FFF2-40B4-BE49-F238E27FC236}">
                <a16:creationId xmlns:a16="http://schemas.microsoft.com/office/drawing/2014/main" id="{BC0F6187-909D-71D3-C888-E88BDCEDF971}"/>
              </a:ext>
            </a:extLst>
          </p:cNvPr>
          <p:cNvPicPr>
            <a:picLocks noChangeAspect="1"/>
          </p:cNvPicPr>
          <p:nvPr/>
        </p:nvPicPr>
        <p:blipFill>
          <a:blip r:embed="rId4"/>
          <a:stretch>
            <a:fillRect/>
          </a:stretch>
        </p:blipFill>
        <p:spPr>
          <a:xfrm>
            <a:off x="326530" y="2848594"/>
            <a:ext cx="8490940" cy="1956986"/>
          </a:xfrm>
          <a:prstGeom prst="rect">
            <a:avLst/>
          </a:prstGeom>
        </p:spPr>
      </p:pic>
      <p:pic>
        <p:nvPicPr>
          <p:cNvPr id="74" name="Picture 73">
            <a:extLst>
              <a:ext uri="{FF2B5EF4-FFF2-40B4-BE49-F238E27FC236}">
                <a16:creationId xmlns:a16="http://schemas.microsoft.com/office/drawing/2014/main" id="{365F99A8-506D-C092-E014-663937B4B1F6}"/>
              </a:ext>
            </a:extLst>
          </p:cNvPr>
          <p:cNvPicPr>
            <a:picLocks noChangeAspect="1"/>
          </p:cNvPicPr>
          <p:nvPr/>
        </p:nvPicPr>
        <p:blipFill>
          <a:blip r:embed="rId5"/>
          <a:stretch>
            <a:fillRect/>
          </a:stretch>
        </p:blipFill>
        <p:spPr>
          <a:xfrm>
            <a:off x="5206959" y="946360"/>
            <a:ext cx="2510246" cy="1508891"/>
          </a:xfrm>
          <a:prstGeom prst="rect">
            <a:avLst/>
          </a:prstGeom>
        </p:spPr>
      </p:pic>
    </p:spTree>
    <p:extLst>
      <p:ext uri="{BB962C8B-B14F-4D97-AF65-F5344CB8AC3E}">
        <p14:creationId xmlns:p14="http://schemas.microsoft.com/office/powerpoint/2010/main" val="66878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8">
            <a:extLst>
              <a:ext uri="{FF2B5EF4-FFF2-40B4-BE49-F238E27FC236}">
                <a16:creationId xmlns:a16="http://schemas.microsoft.com/office/drawing/2014/main" id="{6A74C6E4-CF1E-35AF-511F-B58BBC7C61C1}"/>
              </a:ext>
            </a:extLst>
          </p:cNvPr>
          <p:cNvSpPr txBox="1">
            <a:spLocks/>
          </p:cNvSpPr>
          <p:nvPr/>
        </p:nvSpPr>
        <p:spPr>
          <a:xfrm>
            <a:off x="151547" y="1020563"/>
            <a:ext cx="7585461" cy="69375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rtl="0"/>
            <a:r>
              <a:rPr lang="en-GB" sz="1200" b="1" dirty="0">
                <a:solidFill>
                  <a:srgbClr val="2F5496"/>
                </a:solidFill>
                <a:latin typeface="Arial"/>
                <a:ea typeface="Segoe UI"/>
                <a:cs typeface="Segoe UI"/>
              </a:rPr>
              <a:t>Maternity Services Automation Transformation Success - </a:t>
            </a:r>
            <a:r>
              <a:rPr lang="en-GB" sz="1200" dirty="0">
                <a:solidFill>
                  <a:srgbClr val="2F5496"/>
                </a:solidFill>
                <a:latin typeface="Arial"/>
                <a:ea typeface="Calibri Light"/>
                <a:cs typeface="Calibri Light"/>
              </a:rPr>
              <a:t> </a:t>
            </a:r>
          </a:p>
          <a:p>
            <a:pPr rtl="0"/>
            <a:r>
              <a:rPr lang="en-GB" sz="825" dirty="0">
                <a:latin typeface="Arial"/>
                <a:ea typeface="Segoe UI"/>
                <a:cs typeface="Segoe UI"/>
              </a:rPr>
              <a:t>Portsmouth Hospital University Trust has achieved remarkable results with intelligent automation in maternity services. The service received a good rating from the CQC (Care Quality Commission) for the first time, and the CQC highlighted the technology contribution as outstanding. The team implemented solutions to enhance information management, appointment booking, and emergency department alerts.</a:t>
            </a:r>
            <a:r>
              <a:rPr lang="en-GB" sz="825" dirty="0">
                <a:latin typeface="Arial"/>
                <a:ea typeface="Calibri"/>
                <a:cs typeface="Calibri"/>
              </a:rPr>
              <a:t> </a:t>
            </a:r>
            <a:endParaRPr lang="en-GB" sz="2400" dirty="0">
              <a:latin typeface="Arial"/>
            </a:endParaRPr>
          </a:p>
        </p:txBody>
      </p:sp>
      <p:pic>
        <p:nvPicPr>
          <p:cNvPr id="3" name="Picture 2" descr="A black and white logo&#10;&#10;Description automatically generated">
            <a:extLst>
              <a:ext uri="{FF2B5EF4-FFF2-40B4-BE49-F238E27FC236}">
                <a16:creationId xmlns:a16="http://schemas.microsoft.com/office/drawing/2014/main" id="{A7AF3637-AA62-3AAD-DD2B-557406D6E3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7292074" y="155075"/>
            <a:ext cx="1691726" cy="741099"/>
          </a:xfrm>
          <a:prstGeom prst="rect">
            <a:avLst/>
          </a:prstGeom>
        </p:spPr>
      </p:pic>
      <p:sp>
        <p:nvSpPr>
          <p:cNvPr id="7" name="Title 6">
            <a:extLst>
              <a:ext uri="{FF2B5EF4-FFF2-40B4-BE49-F238E27FC236}">
                <a16:creationId xmlns:a16="http://schemas.microsoft.com/office/drawing/2014/main" id="{A2EAF9D4-4FF7-D042-0DB2-159A8C853211}"/>
              </a:ext>
            </a:extLst>
          </p:cNvPr>
          <p:cNvSpPr>
            <a:spLocks noGrp="1"/>
          </p:cNvSpPr>
          <p:nvPr>
            <p:ph type="title"/>
          </p:nvPr>
        </p:nvSpPr>
        <p:spPr>
          <a:xfrm>
            <a:off x="90633" y="-35804"/>
            <a:ext cx="7886700" cy="994172"/>
          </a:xfrm>
        </p:spPr>
        <p:txBody>
          <a:bodyPr/>
          <a:lstStyle/>
          <a:p>
            <a:r>
              <a:rPr lang="en-GB" dirty="0">
                <a:latin typeface="Arial"/>
                <a:cs typeface="Arial"/>
              </a:rPr>
              <a:t>Commendations</a:t>
            </a:r>
            <a:endParaRPr lang="en-GB" dirty="0"/>
          </a:p>
        </p:txBody>
      </p:sp>
      <p:pic>
        <p:nvPicPr>
          <p:cNvPr id="4" name="Picture 3" descr="A star with text and a star&#10;&#10;Description automatically generated">
            <a:extLst>
              <a:ext uri="{FF2B5EF4-FFF2-40B4-BE49-F238E27FC236}">
                <a16:creationId xmlns:a16="http://schemas.microsoft.com/office/drawing/2014/main" id="{9B649D2E-B35B-DCC0-EA5C-DCAE3BAE08B6}"/>
              </a:ext>
            </a:extLst>
          </p:cNvPr>
          <p:cNvPicPr>
            <a:picLocks noChangeAspect="1"/>
          </p:cNvPicPr>
          <p:nvPr/>
        </p:nvPicPr>
        <p:blipFill>
          <a:blip r:embed="rId3"/>
          <a:stretch>
            <a:fillRect/>
          </a:stretch>
        </p:blipFill>
        <p:spPr>
          <a:xfrm>
            <a:off x="52664" y="3284671"/>
            <a:ext cx="2030310" cy="1789932"/>
          </a:xfrm>
          <a:prstGeom prst="rect">
            <a:avLst/>
          </a:prstGeom>
        </p:spPr>
      </p:pic>
      <p:pic>
        <p:nvPicPr>
          <p:cNvPr id="5" name="Picture 4" descr="What is the CQC and why is it important for live-in care? - Promedica24">
            <a:extLst>
              <a:ext uri="{FF2B5EF4-FFF2-40B4-BE49-F238E27FC236}">
                <a16:creationId xmlns:a16="http://schemas.microsoft.com/office/drawing/2014/main" id="{A75E5920-2A44-45B9-DDFC-CCEB819637A3}"/>
              </a:ext>
            </a:extLst>
          </p:cNvPr>
          <p:cNvPicPr>
            <a:picLocks noChangeAspect="1"/>
          </p:cNvPicPr>
          <p:nvPr/>
        </p:nvPicPr>
        <p:blipFill>
          <a:blip r:embed="rId4"/>
          <a:stretch>
            <a:fillRect/>
          </a:stretch>
        </p:blipFill>
        <p:spPr>
          <a:xfrm>
            <a:off x="7325483" y="3996075"/>
            <a:ext cx="1511462" cy="1048577"/>
          </a:xfrm>
          <a:prstGeom prst="rect">
            <a:avLst/>
          </a:prstGeom>
        </p:spPr>
      </p:pic>
      <p:pic>
        <p:nvPicPr>
          <p:cNvPr id="8" name="Picture 7">
            <a:extLst>
              <a:ext uri="{FF2B5EF4-FFF2-40B4-BE49-F238E27FC236}">
                <a16:creationId xmlns:a16="http://schemas.microsoft.com/office/drawing/2014/main" id="{FE9613F1-2D64-A23E-3DC0-2512E5F96B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2640" y="4086363"/>
            <a:ext cx="4483176" cy="554239"/>
          </a:xfrm>
          <a:prstGeom prst="rect">
            <a:avLst/>
          </a:prstGeom>
        </p:spPr>
      </p:pic>
      <p:pic>
        <p:nvPicPr>
          <p:cNvPr id="10" name="Picture 9" descr="A group of people posing for a photo&#10;&#10;Description automatically generated">
            <a:extLst>
              <a:ext uri="{FF2B5EF4-FFF2-40B4-BE49-F238E27FC236}">
                <a16:creationId xmlns:a16="http://schemas.microsoft.com/office/drawing/2014/main" id="{477CC84B-E115-7A1A-9F6E-2EEFB622F8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39301" y="1980187"/>
            <a:ext cx="2581274" cy="1840305"/>
          </a:xfrm>
          <a:prstGeom prst="rect">
            <a:avLst/>
          </a:prstGeom>
        </p:spPr>
      </p:pic>
      <p:pic>
        <p:nvPicPr>
          <p:cNvPr id="13" name="Picture 12" descr="A group of people posing for a photo&#10;&#10;Description automatically generated">
            <a:extLst>
              <a:ext uri="{FF2B5EF4-FFF2-40B4-BE49-F238E27FC236}">
                <a16:creationId xmlns:a16="http://schemas.microsoft.com/office/drawing/2014/main" id="{42C6B204-E022-A8FC-FD81-2D8DDCE741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7681" y="1735702"/>
            <a:ext cx="1791358" cy="1789932"/>
          </a:xfrm>
          <a:prstGeom prst="rect">
            <a:avLst/>
          </a:prstGeom>
        </p:spPr>
      </p:pic>
      <p:pic>
        <p:nvPicPr>
          <p:cNvPr id="6" name="Picture 5">
            <a:extLst>
              <a:ext uri="{FF2B5EF4-FFF2-40B4-BE49-F238E27FC236}">
                <a16:creationId xmlns:a16="http://schemas.microsoft.com/office/drawing/2014/main" id="{A218040A-1B5E-57B5-2451-B1B2AB55D3A1}"/>
              </a:ext>
            </a:extLst>
          </p:cNvPr>
          <p:cNvPicPr>
            <a:picLocks noChangeAspect="1"/>
          </p:cNvPicPr>
          <p:nvPr/>
        </p:nvPicPr>
        <p:blipFill>
          <a:blip r:embed="rId8"/>
          <a:stretch>
            <a:fillRect/>
          </a:stretch>
        </p:blipFill>
        <p:spPr>
          <a:xfrm>
            <a:off x="5146829" y="2723913"/>
            <a:ext cx="3836970" cy="1213005"/>
          </a:xfrm>
          <a:prstGeom prst="rect">
            <a:avLst/>
          </a:prstGeom>
        </p:spPr>
      </p:pic>
      <p:pic>
        <p:nvPicPr>
          <p:cNvPr id="12" name="Picture 11">
            <a:extLst>
              <a:ext uri="{FF2B5EF4-FFF2-40B4-BE49-F238E27FC236}">
                <a16:creationId xmlns:a16="http://schemas.microsoft.com/office/drawing/2014/main" id="{7B93DBD9-7907-A759-6C14-C51370BFA9B6}"/>
              </a:ext>
            </a:extLst>
          </p:cNvPr>
          <p:cNvPicPr>
            <a:picLocks noChangeAspect="1"/>
          </p:cNvPicPr>
          <p:nvPr/>
        </p:nvPicPr>
        <p:blipFill>
          <a:blip r:embed="rId9"/>
          <a:stretch>
            <a:fillRect/>
          </a:stretch>
        </p:blipFill>
        <p:spPr>
          <a:xfrm>
            <a:off x="4905153" y="1553951"/>
            <a:ext cx="4119071" cy="1074801"/>
          </a:xfrm>
          <a:prstGeom prst="rect">
            <a:avLst/>
          </a:prstGeom>
        </p:spPr>
      </p:pic>
    </p:spTree>
    <p:extLst>
      <p:ext uri="{BB962C8B-B14F-4D97-AF65-F5344CB8AC3E}">
        <p14:creationId xmlns:p14="http://schemas.microsoft.com/office/powerpoint/2010/main" val="194812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medical information&#10;&#10;Description automatically generated">
            <a:extLst>
              <a:ext uri="{FF2B5EF4-FFF2-40B4-BE49-F238E27FC236}">
                <a16:creationId xmlns:a16="http://schemas.microsoft.com/office/drawing/2014/main" id="{416B8F5D-060F-5E76-1911-2EC390AAD5E1}"/>
              </a:ext>
            </a:extLst>
          </p:cNvPr>
          <p:cNvPicPr>
            <a:picLocks noChangeAspect="1"/>
          </p:cNvPicPr>
          <p:nvPr/>
        </p:nvPicPr>
        <p:blipFill>
          <a:blip r:embed="rId2"/>
          <a:stretch>
            <a:fillRect/>
          </a:stretch>
        </p:blipFill>
        <p:spPr>
          <a:xfrm>
            <a:off x="1310989" y="2078412"/>
            <a:ext cx="6123272" cy="2768000"/>
          </a:xfrm>
          <a:prstGeom prst="rect">
            <a:avLst/>
          </a:prstGeom>
        </p:spPr>
      </p:pic>
      <p:sp>
        <p:nvSpPr>
          <p:cNvPr id="7" name="TextBox 6">
            <a:extLst>
              <a:ext uri="{FF2B5EF4-FFF2-40B4-BE49-F238E27FC236}">
                <a16:creationId xmlns:a16="http://schemas.microsoft.com/office/drawing/2014/main" id="{7AD7ACC3-D2FC-BA7C-36B6-559F2847A4A1}"/>
              </a:ext>
            </a:extLst>
          </p:cNvPr>
          <p:cNvSpPr txBox="1"/>
          <p:nvPr/>
        </p:nvSpPr>
        <p:spPr>
          <a:xfrm>
            <a:off x="232913" y="319177"/>
            <a:ext cx="7201347" cy="136191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en-GB" sz="1200" b="1" dirty="0">
                <a:solidFill>
                  <a:srgbClr val="2F5496"/>
                </a:solidFill>
                <a:latin typeface="Arial"/>
                <a:cs typeface="Segoe UI"/>
              </a:rPr>
              <a:t>Impact of Intelligent Automation in PHU:</a:t>
            </a:r>
            <a:r>
              <a:rPr lang="en-US" sz="1200" dirty="0">
                <a:solidFill>
                  <a:srgbClr val="2F5496"/>
                </a:solidFill>
                <a:latin typeface="Arial"/>
                <a:ea typeface="Calibri Light"/>
                <a:cs typeface="Calibri Light"/>
              </a:rPr>
              <a:t> </a:t>
            </a:r>
          </a:p>
          <a:p>
            <a:pPr defTabSz="685800"/>
            <a:r>
              <a:rPr lang="en-GB" sz="900" dirty="0">
                <a:solidFill>
                  <a:prstClr val="black"/>
                </a:solidFill>
                <a:latin typeface="Arial"/>
                <a:ea typeface="Calibri Light"/>
                <a:cs typeface="Segoe UI"/>
              </a:rPr>
              <a:t>The Intelligent Automation team at PHU has become a leader in implementing solutions to transform clinical and administrative processes across various departments and specialties. The aims of these deliveries have been to improve patient experience, patient safety, patient outcomes, clinic utilisation, staff wellbeing, interoperability, and data visibility.</a:t>
            </a:r>
            <a:r>
              <a:rPr lang="en-US" sz="900" dirty="0">
                <a:solidFill>
                  <a:prstClr val="black"/>
                </a:solidFill>
                <a:latin typeface="Arial"/>
                <a:ea typeface="Calibri"/>
                <a:cs typeface="Calibri"/>
              </a:rPr>
              <a:t> </a:t>
            </a:r>
          </a:p>
          <a:p>
            <a:pPr defTabSz="685800"/>
            <a:endParaRPr lang="en-US" sz="900" dirty="0">
              <a:solidFill>
                <a:prstClr val="black"/>
              </a:solidFill>
              <a:latin typeface="Arial"/>
              <a:ea typeface="Calibri"/>
              <a:cs typeface="Calibri"/>
            </a:endParaRPr>
          </a:p>
          <a:p>
            <a:pPr defTabSz="685800"/>
            <a:r>
              <a:rPr lang="en-GB" sz="900" dirty="0">
                <a:solidFill>
                  <a:prstClr val="black"/>
                </a:solidFill>
                <a:latin typeface="Arial"/>
                <a:ea typeface="Calibri Light"/>
                <a:cs typeface="Segoe UI"/>
              </a:rPr>
              <a:t>We have automated 22 processes by end of FY23/24 across Clinical Coding, Dermatology, Emergency Department, Maternity, Oncology, Haematology, Ophthalmology, Outpatients, and Pharmacy. These automations have reduced manual work, errors, delays, and costs, while increasing accuracy, speed, quality, and compliance. These automations are saving the trust 38 full-time equivalent staff members (WTEs) and a significant amount of releasing time to care (RTC). </a:t>
            </a:r>
            <a:r>
              <a:rPr lang="en-US" sz="900" dirty="0">
                <a:solidFill>
                  <a:prstClr val="black"/>
                </a:solidFill>
                <a:latin typeface="Arial"/>
                <a:ea typeface="Calibri"/>
                <a:cs typeface="Calibri"/>
              </a:rPr>
              <a:t> </a:t>
            </a:r>
          </a:p>
        </p:txBody>
      </p:sp>
      <p:pic>
        <p:nvPicPr>
          <p:cNvPr id="2" name="Picture 1" descr="A black and white logo&#10;&#10;Description automatically generated">
            <a:extLst>
              <a:ext uri="{FF2B5EF4-FFF2-40B4-BE49-F238E27FC236}">
                <a16:creationId xmlns:a16="http://schemas.microsoft.com/office/drawing/2014/main" id="{5A511826-4B5A-C35F-6824-1FDA3EF5A82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292074" y="155075"/>
            <a:ext cx="1691726" cy="741099"/>
          </a:xfrm>
          <a:prstGeom prst="rect">
            <a:avLst/>
          </a:prstGeom>
        </p:spPr>
      </p:pic>
    </p:spTree>
    <p:extLst>
      <p:ext uri="{BB962C8B-B14F-4D97-AF65-F5344CB8AC3E}">
        <p14:creationId xmlns:p14="http://schemas.microsoft.com/office/powerpoint/2010/main" val="1240056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72BA8-5C62-5D7A-DB3F-47792A8C71F7}"/>
            </a:ext>
          </a:extLst>
        </p:cNvPr>
        <p:cNvGrpSpPr/>
        <p:nvPr/>
      </p:nvGrpSpPr>
      <p:grpSpPr>
        <a:xfrm>
          <a:off x="0" y="0"/>
          <a:ext cx="0" cy="0"/>
          <a:chOff x="0" y="0"/>
          <a:chExt cx="0" cy="0"/>
        </a:xfrm>
      </p:grpSpPr>
      <p:pic>
        <p:nvPicPr>
          <p:cNvPr id="5" name="Picture 4" descr="A doctor talking to a patient&#10;&#10;Description automatically generated">
            <a:extLst>
              <a:ext uri="{FF2B5EF4-FFF2-40B4-BE49-F238E27FC236}">
                <a16:creationId xmlns:a16="http://schemas.microsoft.com/office/drawing/2014/main" id="{5A822D9A-8340-4E62-7724-42A0465884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8164"/>
            <a:ext cx="5143500" cy="5151664"/>
          </a:xfrm>
          <a:prstGeom prst="rect">
            <a:avLst/>
          </a:prstGeom>
        </p:spPr>
      </p:pic>
      <p:sp>
        <p:nvSpPr>
          <p:cNvPr id="11" name="Rectangle 10">
            <a:extLst>
              <a:ext uri="{FF2B5EF4-FFF2-40B4-BE49-F238E27FC236}">
                <a16:creationId xmlns:a16="http://schemas.microsoft.com/office/drawing/2014/main" id="{FC59AC10-DC9F-1288-EDC8-3A57C83C42ED}"/>
              </a:ext>
            </a:extLst>
          </p:cNvPr>
          <p:cNvSpPr/>
          <p:nvPr/>
        </p:nvSpPr>
        <p:spPr>
          <a:xfrm>
            <a:off x="1" y="0"/>
            <a:ext cx="4000499"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Add</a:t>
            </a:r>
          </a:p>
        </p:txBody>
      </p:sp>
      <p:sp>
        <p:nvSpPr>
          <p:cNvPr id="2" name="Rectangle 1">
            <a:extLst>
              <a:ext uri="{FF2B5EF4-FFF2-40B4-BE49-F238E27FC236}">
                <a16:creationId xmlns:a16="http://schemas.microsoft.com/office/drawing/2014/main" id="{CF293128-4E37-028F-8411-5F6F2D82C64D}"/>
              </a:ext>
            </a:extLst>
          </p:cNvPr>
          <p:cNvSpPr/>
          <p:nvPr/>
        </p:nvSpPr>
        <p:spPr>
          <a:xfrm>
            <a:off x="1331644" y="1307565"/>
            <a:ext cx="4953509" cy="623246"/>
          </a:xfrm>
          <a:prstGeom prst="rect">
            <a:avLst/>
          </a:prstGeom>
        </p:spPr>
        <p:txBody>
          <a:bodyPr wrap="square" lIns="68576" tIns="34289" rIns="68576" bIns="34289">
            <a:spAutoFit/>
          </a:bodyPr>
          <a:lstStyle/>
          <a:p>
            <a:pPr marL="0" marR="0" lvl="0" indent="0" algn="l" defTabSz="68571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79646"/>
              </a:solidFill>
              <a:effectLst/>
              <a:uLnTx/>
              <a:uFillTx/>
              <a:latin typeface="Calibri"/>
              <a:ea typeface="+mn-ea"/>
              <a:cs typeface="+mn-cs"/>
            </a:endParaRPr>
          </a:p>
          <a:p>
            <a:pPr marL="0" marR="0" lvl="0" indent="0" algn="l" defTabSz="68571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7E9105C2-06A9-EB78-A576-88044FAA80E5}"/>
              </a:ext>
            </a:extLst>
          </p:cNvPr>
          <p:cNvSpPr/>
          <p:nvPr/>
        </p:nvSpPr>
        <p:spPr>
          <a:xfrm>
            <a:off x="611560" y="2246980"/>
            <a:ext cx="5400601" cy="1038744"/>
          </a:xfrm>
          <a:prstGeom prst="rect">
            <a:avLst/>
          </a:prstGeom>
        </p:spPr>
        <p:txBody>
          <a:bodyPr wrap="square" lIns="68576" tIns="34289" rIns="68576" bIns="34289">
            <a:spAutoFit/>
          </a:bodyPr>
          <a:lstStyle/>
          <a:p>
            <a:pPr marL="0" marR="0" lvl="0" indent="0" algn="l" defTabSz="685715"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685715"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685715"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FAAE25F9-6AB1-E387-6748-F8CCF026C092}"/>
              </a:ext>
            </a:extLst>
          </p:cNvPr>
          <p:cNvSpPr/>
          <p:nvPr/>
        </p:nvSpPr>
        <p:spPr>
          <a:xfrm>
            <a:off x="611560" y="4287183"/>
            <a:ext cx="2509780" cy="3693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23" normalizeH="0" baseline="0" noProof="0" dirty="0">
                <a:ln>
                  <a:noFill/>
                </a:ln>
                <a:solidFill>
                  <a:srgbClr val="425563"/>
                </a:solidFill>
                <a:effectLst/>
                <a:uLnTx/>
                <a:uFillTx/>
                <a:latin typeface="Arial 1"/>
                <a:ea typeface="+mn-ea"/>
                <a:cs typeface="+mn-cs"/>
              </a:rPr>
              <a:t>@NHSResolution</a:t>
            </a:r>
          </a:p>
        </p:txBody>
      </p:sp>
      <p:pic>
        <p:nvPicPr>
          <p:cNvPr id="9" name="Picture 8" descr="A black x on a black background&#10;&#10;Description automatically generated">
            <a:extLst>
              <a:ext uri="{FF2B5EF4-FFF2-40B4-BE49-F238E27FC236}">
                <a16:creationId xmlns:a16="http://schemas.microsoft.com/office/drawing/2014/main" id="{377B0A34-AFAA-4C23-37CC-77871E5D0A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583" y="4313379"/>
            <a:ext cx="349374" cy="327366"/>
          </a:xfrm>
          <a:prstGeom prst="rect">
            <a:avLst/>
          </a:prstGeom>
        </p:spPr>
      </p:pic>
      <p:pic>
        <p:nvPicPr>
          <p:cNvPr id="3" name="Picture 2" descr="A black and white logo&#10;&#10;Description automatically generated">
            <a:extLst>
              <a:ext uri="{FF2B5EF4-FFF2-40B4-BE49-F238E27FC236}">
                <a16:creationId xmlns:a16="http://schemas.microsoft.com/office/drawing/2014/main" id="{4D09F66A-0730-7CC7-07CC-E72951F1D14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319" y="450005"/>
            <a:ext cx="1165336" cy="290365"/>
          </a:xfrm>
          <a:prstGeom prst="rect">
            <a:avLst/>
          </a:prstGeom>
          <a:noFill/>
          <a:ln>
            <a:noFill/>
          </a:ln>
        </p:spPr>
      </p:pic>
      <p:pic>
        <p:nvPicPr>
          <p:cNvPr id="10" name="Picture 9" descr="A close up of a sign&#10;&#10;Description automatically generated">
            <a:extLst>
              <a:ext uri="{FF2B5EF4-FFF2-40B4-BE49-F238E27FC236}">
                <a16:creationId xmlns:a16="http://schemas.microsoft.com/office/drawing/2014/main" id="{0DC2B5DD-D6D6-8CD4-F87C-EAFEDA9178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4611" y="423750"/>
            <a:ext cx="1395301" cy="367082"/>
          </a:xfrm>
          <a:prstGeom prst="rect">
            <a:avLst/>
          </a:prstGeom>
        </p:spPr>
      </p:pic>
      <p:pic>
        <p:nvPicPr>
          <p:cNvPr id="13" name="Picture 12">
            <a:extLst>
              <a:ext uri="{FF2B5EF4-FFF2-40B4-BE49-F238E27FC236}">
                <a16:creationId xmlns:a16="http://schemas.microsoft.com/office/drawing/2014/main" id="{23FAFF07-53FE-9A0C-207B-2476682A1C2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52868" y="184840"/>
            <a:ext cx="555530" cy="555530"/>
          </a:xfrm>
          <a:prstGeom prst="rect">
            <a:avLst/>
          </a:prstGeom>
          <a:noFill/>
        </p:spPr>
      </p:pic>
      <p:pic>
        <p:nvPicPr>
          <p:cNvPr id="6" name="Picture 5">
            <a:extLst>
              <a:ext uri="{FF2B5EF4-FFF2-40B4-BE49-F238E27FC236}">
                <a16:creationId xmlns:a16="http://schemas.microsoft.com/office/drawing/2014/main" id="{A105AF04-3861-BB2A-2522-F09BC69D97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0500" y="-10428"/>
            <a:ext cx="5148136" cy="5151664"/>
          </a:xfrm>
          <a:prstGeom prst="rect">
            <a:avLst/>
          </a:prstGeom>
        </p:spPr>
      </p:pic>
      <p:sp>
        <p:nvSpPr>
          <p:cNvPr id="15" name="Rectangle 14">
            <a:extLst>
              <a:ext uri="{FF2B5EF4-FFF2-40B4-BE49-F238E27FC236}">
                <a16:creationId xmlns:a16="http://schemas.microsoft.com/office/drawing/2014/main" id="{43E0EBBD-90BB-1DE3-6EFF-52742B2D03F7}"/>
              </a:ext>
            </a:extLst>
          </p:cNvPr>
          <p:cNvSpPr/>
          <p:nvPr/>
        </p:nvSpPr>
        <p:spPr>
          <a:xfrm>
            <a:off x="0" y="1897819"/>
            <a:ext cx="5839274" cy="2088232"/>
          </a:xfrm>
          <a:prstGeom prst="rect">
            <a:avLst/>
          </a:prstGeom>
          <a:solidFill>
            <a:srgbClr val="003087">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A56B8697-F003-849D-CA46-915827D9B92C}"/>
              </a:ext>
            </a:extLst>
          </p:cNvPr>
          <p:cNvSpPr txBox="1"/>
          <p:nvPr/>
        </p:nvSpPr>
        <p:spPr>
          <a:xfrm>
            <a:off x="375834" y="1938975"/>
            <a:ext cx="6229469" cy="2231635"/>
          </a:xfrm>
          <a:prstGeom prst="rect">
            <a:avLst/>
          </a:prstGeom>
          <a:noFill/>
        </p:spPr>
        <p:txBody>
          <a:bodyPr wrap="square" lIns="68576" tIns="34289" rIns="68576" bIns="34289" rtlCol="0">
            <a:spAutoFit/>
          </a:bodyPr>
          <a:lstStyle/>
          <a:p>
            <a:pPr marL="0" marR="0" lvl="0" indent="0" algn="l" defTabSz="68571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Legal Update</a:t>
            </a:r>
          </a:p>
          <a:p>
            <a:pPr marL="0" marR="0" lvl="0" indent="0" algn="l" defTabSz="68571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kumimoji="0" lang="en-GB" b="0" i="0" u="none" strike="noStrike" kern="1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Ed Glasgow, Partner – Kennedys</a:t>
            </a:r>
          </a:p>
          <a:p>
            <a:pPr marL="285750" marR="0" lvl="0" indent="-2857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kumimoji="0" lang="en-GB" b="0" i="0" u="none" strike="noStrike" kern="1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Majid Hassan, Partner – Capsticks LLP</a:t>
            </a:r>
          </a:p>
          <a:p>
            <a:pPr marL="0" marR="0" lvl="0" indent="0" algn="l" defTabSz="685715"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9" name="Picture 3" descr="\\fileshare.nhsla.com\Studio North\NHS Resolution Logo\NHS Resolution Right Aligned Rev.png">
            <a:extLst>
              <a:ext uri="{FF2B5EF4-FFF2-40B4-BE49-F238E27FC236}">
                <a16:creationId xmlns:a16="http://schemas.microsoft.com/office/drawing/2014/main" id="{E67A564F-0F9E-14D2-43B8-AA6CFEE1F06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4417" y="248051"/>
            <a:ext cx="1141631" cy="600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472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10F1C6-68F4-48F7-97E9-343EE7513674}"/>
              </a:ext>
            </a:extLst>
          </p:cNvPr>
          <p:cNvSpPr>
            <a:spLocks noGrp="1"/>
          </p:cNvSpPr>
          <p:nvPr>
            <p:ph sz="half" idx="1"/>
          </p:nvPr>
        </p:nvSpPr>
        <p:spPr>
          <a:xfrm>
            <a:off x="414058" y="1113236"/>
            <a:ext cx="5481306" cy="3348000"/>
          </a:xfrm>
        </p:spPr>
        <p:txBody>
          <a:bodyPr rtlCol="0" anchor="t">
            <a:normAutofit/>
          </a:bodyPr>
          <a:lstStyle/>
          <a:p>
            <a:r>
              <a:rPr lang="en-GB" sz="1350" b="1" dirty="0">
                <a:solidFill>
                  <a:schemeClr val="accent1"/>
                </a:solidFill>
                <a:latin typeface="Trebuchet MS" panose="020B0603020202020204" pitchFamily="34" charset="0"/>
                <a:ea typeface="Times New Roman" panose="02020603050405020304" pitchFamily="18" charset="0"/>
                <a:cs typeface="Arial" panose="020B0604020202020204" pitchFamily="34" charset="0"/>
              </a:rPr>
              <a:t>Adopting &amp; Developing Platforms for Better Patient Care</a:t>
            </a:r>
          </a:p>
          <a:p>
            <a:r>
              <a:rPr lang="en-GB" sz="1350" dirty="0">
                <a:latin typeface="Trebuchet MS" panose="020B0603020202020204" pitchFamily="34" charset="0"/>
                <a:ea typeface="Times New Roman" panose="02020603050405020304" pitchFamily="18" charset="0"/>
                <a:cs typeface="Arial" panose="020B0604020202020204" pitchFamily="34" charset="0"/>
              </a:rPr>
              <a:t> </a:t>
            </a:r>
          </a:p>
          <a:p>
            <a:pPr marL="300038" indent="-300038">
              <a:buFont typeface="+mj-lt"/>
              <a:buAutoNum type="romanLcPeriod"/>
            </a:pPr>
            <a:r>
              <a:rPr lang="en-GB" sz="1350" dirty="0">
                <a:latin typeface="Trebuchet MS" panose="020B0603020202020204" pitchFamily="34" charset="0"/>
                <a:ea typeface="Times New Roman" panose="02020603050405020304" pitchFamily="18" charset="0"/>
                <a:cs typeface="Arial" panose="020B0604020202020204" pitchFamily="34" charset="0"/>
              </a:rPr>
              <a:t>Identifying Risk Type &amp; Risk Impact</a:t>
            </a:r>
          </a:p>
          <a:p>
            <a:pPr marL="300038" indent="-300038">
              <a:buFont typeface="+mj-lt"/>
              <a:buAutoNum type="romanLcPeriod"/>
            </a:pPr>
            <a:endParaRPr lang="en-GB" sz="1350" dirty="0">
              <a:latin typeface="Trebuchet MS" panose="020B0603020202020204" pitchFamily="34" charset="0"/>
              <a:ea typeface="Times New Roman" panose="02020603050405020304" pitchFamily="18" charset="0"/>
              <a:cs typeface="Arial" panose="020B0604020202020204" pitchFamily="34" charset="0"/>
            </a:endParaRPr>
          </a:p>
          <a:p>
            <a:pPr marL="300038" indent="-300038">
              <a:buFont typeface="+mj-lt"/>
              <a:buAutoNum type="romanLcPeriod"/>
            </a:pPr>
            <a:r>
              <a:rPr lang="en-GB" sz="1350" dirty="0">
                <a:latin typeface="Trebuchet MS" panose="020B0603020202020204" pitchFamily="34" charset="0"/>
                <a:ea typeface="Times New Roman" panose="02020603050405020304" pitchFamily="18" charset="0"/>
                <a:cs typeface="Arial" panose="020B0604020202020204" pitchFamily="34" charset="0"/>
              </a:rPr>
              <a:t>Governance to Mitigate &amp; Control Risk</a:t>
            </a:r>
          </a:p>
          <a:p>
            <a:r>
              <a:rPr lang="en-GB" sz="1350" dirty="0">
                <a:latin typeface="Trebuchet MS" panose="020B0603020202020204" pitchFamily="34" charset="0"/>
                <a:ea typeface="Times New Roman" panose="02020603050405020304" pitchFamily="18" charset="0"/>
                <a:cs typeface="Arial" panose="020B0604020202020204" pitchFamily="34" charset="0"/>
              </a:rPr>
              <a:t> </a:t>
            </a:r>
          </a:p>
          <a:p>
            <a:r>
              <a:rPr lang="en-GB" sz="1350" b="1" dirty="0">
                <a:solidFill>
                  <a:schemeClr val="accent1"/>
                </a:solidFill>
                <a:latin typeface="Trebuchet MS" panose="020B0603020202020204" pitchFamily="34" charset="0"/>
                <a:ea typeface="Times New Roman" panose="02020603050405020304" pitchFamily="18" charset="0"/>
                <a:cs typeface="Arial" panose="020B0604020202020204" pitchFamily="34" charset="0"/>
              </a:rPr>
              <a:t>Future Healthcare</a:t>
            </a:r>
          </a:p>
          <a:p>
            <a:r>
              <a:rPr lang="en-GB" sz="1350" dirty="0">
                <a:latin typeface="Trebuchet MS" panose="020B0603020202020204" pitchFamily="34" charset="0"/>
                <a:ea typeface="Times New Roman" panose="02020603050405020304" pitchFamily="18" charset="0"/>
                <a:cs typeface="Arial" panose="020B0604020202020204" pitchFamily="34" charset="0"/>
              </a:rPr>
              <a:t> </a:t>
            </a:r>
          </a:p>
          <a:p>
            <a:pPr marL="214313" indent="-214313">
              <a:buFont typeface="Arial" panose="020B0604020202020204" pitchFamily="34" charset="0"/>
              <a:buChar char="•"/>
            </a:pPr>
            <a:r>
              <a:rPr lang="en-GB" sz="1350" dirty="0">
                <a:latin typeface="Trebuchet MS" panose="020B0603020202020204" pitchFamily="34" charset="0"/>
                <a:cs typeface="Arial" panose="020B0604020202020204" pitchFamily="34" charset="0"/>
              </a:rPr>
              <a:t>Defining Digital</a:t>
            </a:r>
          </a:p>
          <a:p>
            <a:r>
              <a:rPr lang="en-GB" sz="1350" dirty="0">
                <a:latin typeface="Trebuchet MS" panose="020B0603020202020204" pitchFamily="34" charset="0"/>
                <a:cs typeface="Arial" panose="020B0604020202020204" pitchFamily="34" charset="0"/>
              </a:rPr>
              <a:t> </a:t>
            </a:r>
          </a:p>
          <a:p>
            <a:pPr marL="214313" indent="-214313">
              <a:buFont typeface="Arial" panose="020B0604020202020204" pitchFamily="34" charset="0"/>
              <a:buChar char="•"/>
            </a:pPr>
            <a:r>
              <a:rPr lang="en-GB" sz="1350" dirty="0">
                <a:latin typeface="Trebuchet MS" panose="020B0603020202020204" pitchFamily="34" charset="0"/>
                <a:cs typeface="Arial" panose="020B0604020202020204" pitchFamily="34" charset="0"/>
              </a:rPr>
              <a:t>Current Trends</a:t>
            </a:r>
          </a:p>
        </p:txBody>
      </p:sp>
      <p:sp>
        <p:nvSpPr>
          <p:cNvPr id="2" name="Title 1">
            <a:extLst>
              <a:ext uri="{FF2B5EF4-FFF2-40B4-BE49-F238E27FC236}">
                <a16:creationId xmlns:a16="http://schemas.microsoft.com/office/drawing/2014/main" id="{033C271D-D3EB-4A78-9929-4B8E740B50B4}"/>
              </a:ext>
            </a:extLst>
          </p:cNvPr>
          <p:cNvSpPr>
            <a:spLocks noGrp="1"/>
          </p:cNvSpPr>
          <p:nvPr>
            <p:ph type="title"/>
          </p:nvPr>
        </p:nvSpPr>
        <p:spPr>
          <a:xfrm>
            <a:off x="414338" y="466725"/>
            <a:ext cx="8316912" cy="323850"/>
          </a:xfrm>
        </p:spPr>
        <p:txBody>
          <a:bodyPr wrap="square" rtlCol="0" anchor="t">
            <a:normAutofit/>
          </a:bodyPr>
          <a:lstStyle/>
          <a:p>
            <a:pPr rtl="0"/>
            <a:r>
              <a:rPr lang="en-GB" dirty="0">
                <a:solidFill>
                  <a:srgbClr val="00A1DF"/>
                </a:solidFill>
              </a:rPr>
              <a:t>Digital Healthcare Technology </a:t>
            </a:r>
          </a:p>
        </p:txBody>
      </p:sp>
    </p:spTree>
    <p:extLst>
      <p:ext uri="{BB962C8B-B14F-4D97-AF65-F5344CB8AC3E}">
        <p14:creationId xmlns:p14="http://schemas.microsoft.com/office/powerpoint/2010/main" val="3980136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10F1C6-68F4-48F7-97E9-343EE7513674}"/>
              </a:ext>
            </a:extLst>
          </p:cNvPr>
          <p:cNvSpPr>
            <a:spLocks noGrp="1"/>
          </p:cNvSpPr>
          <p:nvPr>
            <p:ph sz="half" idx="1"/>
          </p:nvPr>
        </p:nvSpPr>
        <p:spPr>
          <a:xfrm>
            <a:off x="414057" y="1171575"/>
            <a:ext cx="4104000" cy="3345525"/>
          </a:xfrm>
        </p:spPr>
        <p:txBody>
          <a:bodyPr rtlCol="0" anchor="t">
            <a:normAutofit/>
          </a:bodyPr>
          <a:lstStyle/>
          <a:p>
            <a:r>
              <a:rPr lang="en-GB" kern="100" dirty="0">
                <a:solidFill>
                  <a:schemeClr val="accent1"/>
                </a:solidFill>
                <a:effectLst/>
              </a:rPr>
              <a:t> 1</a:t>
            </a:r>
            <a:r>
              <a:rPr lang="en-GB" sz="1350" b="1" dirty="0">
                <a:solidFill>
                  <a:schemeClr val="accent1"/>
                </a:solidFill>
                <a:latin typeface="Trebuchet MS" panose="020B0603020202020204" pitchFamily="34" charset="0"/>
                <a:ea typeface="Times New Roman" panose="02020603050405020304" pitchFamily="18" charset="0"/>
                <a:cs typeface="Arial" panose="020B0604020202020204" pitchFamily="34" charset="0"/>
              </a:rPr>
              <a:t>. </a:t>
            </a:r>
            <a:r>
              <a:rPr lang="en-GB" sz="1350" b="1" u="sng" dirty="0">
                <a:solidFill>
                  <a:schemeClr val="accent1"/>
                </a:solidFill>
                <a:latin typeface="Trebuchet MS" panose="020B0603020202020204" pitchFamily="34" charset="0"/>
                <a:ea typeface="Times New Roman" panose="02020603050405020304" pitchFamily="18" charset="0"/>
                <a:cs typeface="Arial" panose="020B0604020202020204" pitchFamily="34" charset="0"/>
              </a:rPr>
              <a:t>Identifying</a:t>
            </a:r>
            <a:r>
              <a:rPr lang="en-GB" sz="1350" b="1" dirty="0">
                <a:solidFill>
                  <a:schemeClr val="accent1"/>
                </a:solidFill>
                <a:latin typeface="Trebuchet MS" panose="020B0603020202020204" pitchFamily="34" charset="0"/>
                <a:ea typeface="Times New Roman" panose="02020603050405020304" pitchFamily="18" charset="0"/>
                <a:cs typeface="Arial" panose="020B0604020202020204" pitchFamily="34" charset="0"/>
              </a:rPr>
              <a:t> Risk Type</a:t>
            </a:r>
          </a:p>
          <a:p>
            <a:r>
              <a:rPr lang="en-GB" sz="1350" dirty="0">
                <a:latin typeface="Trebuchet MS" panose="020B0603020202020204" pitchFamily="34" charset="0"/>
                <a:ea typeface="Times New Roman" panose="02020603050405020304" pitchFamily="18" charset="0"/>
                <a:cs typeface="Arial" panose="020B0604020202020204" pitchFamily="34" charset="0"/>
              </a:rPr>
              <a:t> </a:t>
            </a:r>
          </a:p>
          <a:p>
            <a:r>
              <a:rPr lang="en-GB" sz="1350" dirty="0">
                <a:latin typeface="Trebuchet MS" panose="020B0603020202020204" pitchFamily="34" charset="0"/>
                <a:ea typeface="Times New Roman" panose="02020603050405020304" pitchFamily="18" charset="0"/>
                <a:cs typeface="Arial" panose="020B0604020202020204" pitchFamily="34" charset="0"/>
              </a:rPr>
              <a:t>1.1. Clinical Risks</a:t>
            </a:r>
          </a:p>
          <a:p>
            <a:r>
              <a:rPr lang="en-GB" sz="1350" dirty="0">
                <a:latin typeface="Trebuchet MS" panose="020B0603020202020204" pitchFamily="34" charset="0"/>
                <a:ea typeface="Times New Roman" panose="02020603050405020304" pitchFamily="18" charset="0"/>
                <a:cs typeface="Arial" panose="020B0604020202020204" pitchFamily="34" charset="0"/>
              </a:rPr>
              <a:t> </a:t>
            </a:r>
          </a:p>
          <a:p>
            <a:r>
              <a:rPr lang="en-GB" sz="1350" dirty="0">
                <a:latin typeface="Trebuchet MS" panose="020B0603020202020204" pitchFamily="34" charset="0"/>
                <a:ea typeface="Times New Roman" panose="02020603050405020304" pitchFamily="18" charset="0"/>
                <a:cs typeface="Arial" panose="020B0604020202020204" pitchFamily="34" charset="0"/>
              </a:rPr>
              <a:t>1.2. Operational Risks</a:t>
            </a:r>
          </a:p>
          <a:p>
            <a:r>
              <a:rPr lang="en-GB" sz="1350" dirty="0">
                <a:latin typeface="Trebuchet MS" panose="020B0603020202020204" pitchFamily="34" charset="0"/>
                <a:ea typeface="Times New Roman" panose="02020603050405020304" pitchFamily="18" charset="0"/>
                <a:cs typeface="Arial" panose="020B0604020202020204" pitchFamily="34" charset="0"/>
              </a:rPr>
              <a:t> </a:t>
            </a:r>
          </a:p>
          <a:p>
            <a:r>
              <a:rPr lang="en-GB" sz="1350" dirty="0">
                <a:latin typeface="Trebuchet MS" panose="020B0603020202020204" pitchFamily="34" charset="0"/>
                <a:ea typeface="Times New Roman" panose="02020603050405020304" pitchFamily="18" charset="0"/>
                <a:cs typeface="Arial" panose="020B0604020202020204" pitchFamily="34" charset="0"/>
              </a:rPr>
              <a:t>1.3. Data Security Risks</a:t>
            </a:r>
          </a:p>
          <a:p>
            <a:r>
              <a:rPr lang="en-GB" sz="1350" dirty="0">
                <a:latin typeface="Trebuchet MS" panose="020B0603020202020204" pitchFamily="34" charset="0"/>
                <a:ea typeface="Times New Roman" panose="02020603050405020304" pitchFamily="18" charset="0"/>
                <a:cs typeface="Arial" panose="020B0604020202020204" pitchFamily="34" charset="0"/>
              </a:rPr>
              <a:t> </a:t>
            </a:r>
          </a:p>
          <a:p>
            <a:r>
              <a:rPr lang="en-GB" sz="1350" dirty="0">
                <a:latin typeface="Trebuchet MS" panose="020B0603020202020204" pitchFamily="34" charset="0"/>
                <a:ea typeface="Times New Roman" panose="02020603050405020304" pitchFamily="18" charset="0"/>
                <a:cs typeface="Arial" panose="020B0604020202020204" pitchFamily="34" charset="0"/>
              </a:rPr>
              <a:t>1.4. Financial Risks</a:t>
            </a:r>
          </a:p>
          <a:p>
            <a:endParaRPr lang="en-GB" sz="1350" dirty="0">
              <a:latin typeface="Trebuchet MS" panose="020B0603020202020204" pitchFamily="34" charset="0"/>
              <a:ea typeface="Times New Roman" panose="02020603050405020304" pitchFamily="18" charset="0"/>
              <a:cs typeface="Arial" panose="020B0604020202020204" pitchFamily="34" charset="0"/>
            </a:endParaRPr>
          </a:p>
        </p:txBody>
      </p:sp>
      <p:sp>
        <p:nvSpPr>
          <p:cNvPr id="2" name="Title 1">
            <a:extLst>
              <a:ext uri="{FF2B5EF4-FFF2-40B4-BE49-F238E27FC236}">
                <a16:creationId xmlns:a16="http://schemas.microsoft.com/office/drawing/2014/main" id="{033C271D-D3EB-4A78-9929-4B8E740B50B4}"/>
              </a:ext>
            </a:extLst>
          </p:cNvPr>
          <p:cNvSpPr>
            <a:spLocks noGrp="1"/>
          </p:cNvSpPr>
          <p:nvPr>
            <p:ph type="title"/>
          </p:nvPr>
        </p:nvSpPr>
        <p:spPr>
          <a:xfrm>
            <a:off x="414338" y="466725"/>
            <a:ext cx="8316912" cy="323850"/>
          </a:xfrm>
        </p:spPr>
        <p:txBody>
          <a:bodyPr wrap="square" rtlCol="0" anchor="t">
            <a:normAutofit fontScale="90000"/>
          </a:bodyPr>
          <a:lstStyle/>
          <a:p>
            <a:r>
              <a:rPr lang="en-GB" dirty="0">
                <a:solidFill>
                  <a:srgbClr val="00A1DF"/>
                </a:solidFill>
                <a:latin typeface="Trebuchet MS"/>
              </a:rPr>
              <a:t>Digital Healthcare Technology </a:t>
            </a:r>
            <a:br>
              <a:rPr lang="en-GB" sz="1350" dirty="0">
                <a:latin typeface="Trebuchet MS" panose="020B0603020202020204" pitchFamily="34" charset="0"/>
                <a:ea typeface="Times New Roman" panose="02020603050405020304" pitchFamily="18" charset="0"/>
                <a:cs typeface="Arial" panose="020B0604020202020204" pitchFamily="34" charset="0"/>
              </a:rPr>
            </a:br>
            <a:endParaRPr lang="en-GB" dirty="0">
              <a:solidFill>
                <a:srgbClr val="00A1DF"/>
              </a:solidFill>
            </a:endParaRPr>
          </a:p>
        </p:txBody>
      </p:sp>
    </p:spTree>
    <p:extLst>
      <p:ext uri="{BB962C8B-B14F-4D97-AF65-F5344CB8AC3E}">
        <p14:creationId xmlns:p14="http://schemas.microsoft.com/office/powerpoint/2010/main" val="2659644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0F0FD-6C4E-88F6-6A6B-B4A305175D43}"/>
              </a:ext>
            </a:extLst>
          </p:cNvPr>
          <p:cNvSpPr>
            <a:spLocks noGrp="1"/>
          </p:cNvSpPr>
          <p:nvPr>
            <p:ph type="title"/>
          </p:nvPr>
        </p:nvSpPr>
        <p:spPr>
          <a:xfrm>
            <a:off x="306341" y="303499"/>
            <a:ext cx="6923112" cy="506897"/>
          </a:xfrm>
        </p:spPr>
        <p:txBody>
          <a:bodyPr anchor="ctr">
            <a:normAutofit/>
          </a:bodyPr>
          <a:lstStyle/>
          <a:p>
            <a:pPr>
              <a:lnSpc>
                <a:spcPct val="90000"/>
              </a:lnSpc>
            </a:pPr>
            <a:r>
              <a:rPr lang="en-GB" sz="3000"/>
              <a:t>Agenda</a:t>
            </a:r>
          </a:p>
        </p:txBody>
      </p:sp>
      <p:graphicFrame>
        <p:nvGraphicFramePr>
          <p:cNvPr id="3" name="Table 2">
            <a:extLst>
              <a:ext uri="{FF2B5EF4-FFF2-40B4-BE49-F238E27FC236}">
                <a16:creationId xmlns:a16="http://schemas.microsoft.com/office/drawing/2014/main" id="{D19FC960-6874-632E-52AA-A1377F375473}"/>
              </a:ext>
            </a:extLst>
          </p:cNvPr>
          <p:cNvGraphicFramePr>
            <a:graphicFrameLocks noGrp="1"/>
          </p:cNvGraphicFramePr>
          <p:nvPr>
            <p:extLst>
              <p:ext uri="{D42A27DB-BD31-4B8C-83A1-F6EECF244321}">
                <p14:modId xmlns:p14="http://schemas.microsoft.com/office/powerpoint/2010/main" val="847441093"/>
              </p:ext>
            </p:extLst>
          </p:nvPr>
        </p:nvGraphicFramePr>
        <p:xfrm>
          <a:off x="306341" y="1029045"/>
          <a:ext cx="8516246" cy="3344974"/>
        </p:xfrm>
        <a:graphic>
          <a:graphicData uri="http://schemas.openxmlformats.org/drawingml/2006/table">
            <a:tbl>
              <a:tblPr firstRow="1" firstCol="1" bandRow="1">
                <a:tableStyleId>{5C22544A-7EE6-4342-B048-85BDC9FD1C3A}</a:tableStyleId>
              </a:tblPr>
              <a:tblGrid>
                <a:gridCol w="1155782">
                  <a:extLst>
                    <a:ext uri="{9D8B030D-6E8A-4147-A177-3AD203B41FA5}">
                      <a16:colId xmlns:a16="http://schemas.microsoft.com/office/drawing/2014/main" val="417110833"/>
                    </a:ext>
                  </a:extLst>
                </a:gridCol>
                <a:gridCol w="2317789">
                  <a:extLst>
                    <a:ext uri="{9D8B030D-6E8A-4147-A177-3AD203B41FA5}">
                      <a16:colId xmlns:a16="http://schemas.microsoft.com/office/drawing/2014/main" val="379418575"/>
                    </a:ext>
                  </a:extLst>
                </a:gridCol>
                <a:gridCol w="5042675">
                  <a:extLst>
                    <a:ext uri="{9D8B030D-6E8A-4147-A177-3AD203B41FA5}">
                      <a16:colId xmlns:a16="http://schemas.microsoft.com/office/drawing/2014/main" val="2073863139"/>
                    </a:ext>
                  </a:extLst>
                </a:gridCol>
              </a:tblGrid>
              <a:tr h="218413">
                <a:tc>
                  <a:txBody>
                    <a:bodyPr/>
                    <a:lstStyle/>
                    <a:p>
                      <a:pPr algn="ctr">
                        <a:lnSpc>
                          <a:spcPct val="107000"/>
                        </a:lnSpc>
                        <a:spcBef>
                          <a:spcPts val="300"/>
                        </a:spcBef>
                        <a:spcAft>
                          <a:spcPts val="300"/>
                        </a:spcAft>
                      </a:pPr>
                      <a:r>
                        <a:rPr lang="en-GB" sz="1400" kern="100">
                          <a:effectLst/>
                          <a:latin typeface="Arial" panose="020B0604020202020204" pitchFamily="34" charset="0"/>
                          <a:cs typeface="Arial" panose="020B0604020202020204" pitchFamily="34" charset="0"/>
                        </a:rPr>
                        <a:t>Time</a:t>
                      </a:r>
                      <a:endParaRPr lang="en-GB" sz="1400" kern="100">
                        <a:effectLst/>
                        <a:latin typeface="Arial" panose="020B0604020202020204" pitchFamily="34" charset="0"/>
                        <a:ea typeface="Aptos" panose="020B0004020202020204" pitchFamily="34" charset="0"/>
                        <a:cs typeface="Arial" panose="020B0604020202020204" pitchFamily="34" charset="0"/>
                      </a:endParaRPr>
                    </a:p>
                  </a:txBody>
                  <a:tcPr marL="69151" marR="69151" marT="0" marB="0" anchor="ctr">
                    <a:solidFill>
                      <a:srgbClr val="003087"/>
                    </a:solidFill>
                  </a:tcPr>
                </a:tc>
                <a:tc>
                  <a:txBody>
                    <a:bodyPr/>
                    <a:lstStyle/>
                    <a:p>
                      <a:pPr algn="l">
                        <a:lnSpc>
                          <a:spcPct val="107000"/>
                        </a:lnSpc>
                        <a:spcBef>
                          <a:spcPts val="300"/>
                        </a:spcBef>
                        <a:spcAft>
                          <a:spcPts val="300"/>
                        </a:spcAft>
                      </a:pPr>
                      <a:r>
                        <a:rPr lang="en-GB" sz="1400" kern="100">
                          <a:effectLst/>
                          <a:latin typeface="Arial" panose="020B0604020202020204" pitchFamily="34" charset="0"/>
                          <a:cs typeface="Arial" panose="020B0604020202020204" pitchFamily="34" charset="0"/>
                        </a:rPr>
                        <a:t>Item</a:t>
                      </a:r>
                      <a:endParaRPr lang="en-GB" sz="1400" kern="100">
                        <a:effectLst/>
                        <a:latin typeface="Arial" panose="020B0604020202020204" pitchFamily="34" charset="0"/>
                        <a:ea typeface="Aptos" panose="020B0004020202020204" pitchFamily="34" charset="0"/>
                        <a:cs typeface="Arial" panose="020B0604020202020204" pitchFamily="34" charset="0"/>
                      </a:endParaRPr>
                    </a:p>
                  </a:txBody>
                  <a:tcPr marL="69151" marR="69151" marT="0" marB="0" anchor="ctr">
                    <a:solidFill>
                      <a:srgbClr val="003087"/>
                    </a:solidFill>
                  </a:tcPr>
                </a:tc>
                <a:tc>
                  <a:txBody>
                    <a:bodyPr/>
                    <a:lstStyle/>
                    <a:p>
                      <a:pPr algn="l">
                        <a:lnSpc>
                          <a:spcPct val="107000"/>
                        </a:lnSpc>
                        <a:spcBef>
                          <a:spcPts val="300"/>
                        </a:spcBef>
                        <a:spcAft>
                          <a:spcPts val="300"/>
                        </a:spcAft>
                      </a:pPr>
                      <a:r>
                        <a:rPr lang="en-GB" sz="1400" kern="100" dirty="0">
                          <a:effectLst/>
                          <a:latin typeface="Arial" panose="020B0604020202020204" pitchFamily="34" charset="0"/>
                          <a:cs typeface="Arial" panose="020B0604020202020204" pitchFamily="34" charset="0"/>
                        </a:rPr>
                        <a:t>Speaker</a:t>
                      </a:r>
                      <a:endParaRPr lang="en-GB" sz="1400" kern="100" dirty="0">
                        <a:effectLst/>
                        <a:latin typeface="Arial" panose="020B0604020202020204" pitchFamily="34" charset="0"/>
                        <a:ea typeface="Aptos" panose="020B0004020202020204" pitchFamily="34" charset="0"/>
                        <a:cs typeface="Arial" panose="020B0604020202020204" pitchFamily="34" charset="0"/>
                      </a:endParaRPr>
                    </a:p>
                  </a:txBody>
                  <a:tcPr marL="69151" marR="69151" marT="0" marB="0" anchor="ctr">
                    <a:solidFill>
                      <a:srgbClr val="003087"/>
                    </a:solidFill>
                  </a:tcPr>
                </a:tc>
                <a:extLst>
                  <a:ext uri="{0D108BD9-81ED-4DB2-BD59-A6C34878D82A}">
                    <a16:rowId xmlns:a16="http://schemas.microsoft.com/office/drawing/2014/main" val="3219749229"/>
                  </a:ext>
                </a:extLst>
              </a:tr>
              <a:tr h="406527">
                <a:tc>
                  <a:txBody>
                    <a:bodyPr/>
                    <a:lstStyle/>
                    <a:p>
                      <a:pPr algn="l">
                        <a:lnSpc>
                          <a:spcPct val="107000"/>
                        </a:lnSpc>
                        <a:spcBef>
                          <a:spcPts val="300"/>
                        </a:spcBef>
                        <a:spcAft>
                          <a:spcPts val="300"/>
                        </a:spcAft>
                      </a:pPr>
                      <a:r>
                        <a:rPr lang="en-GB" sz="1400" kern="100" dirty="0">
                          <a:effectLst/>
                          <a:latin typeface="Arial" panose="020B0604020202020204" pitchFamily="34" charset="0"/>
                          <a:cs typeface="Arial" panose="020B0604020202020204" pitchFamily="34" charset="0"/>
                        </a:rPr>
                        <a:t>12:30</a:t>
                      </a:r>
                      <a:endParaRPr lang="en-GB" sz="1400" kern="100" dirty="0">
                        <a:effectLst/>
                        <a:latin typeface="Arial" panose="020B0604020202020204" pitchFamily="34" charset="0"/>
                        <a:ea typeface="Aptos" panose="020B0004020202020204" pitchFamily="34" charset="0"/>
                        <a:cs typeface="Arial" panose="020B0604020202020204" pitchFamily="34" charset="0"/>
                      </a:endParaRPr>
                    </a:p>
                  </a:txBody>
                  <a:tcPr marL="69151" marR="69151" marT="0" marB="0" anchor="ctr">
                    <a:solidFill>
                      <a:srgbClr val="005EB8"/>
                    </a:solidFill>
                  </a:tcPr>
                </a:tc>
                <a:tc>
                  <a:txBody>
                    <a:bodyPr/>
                    <a:lstStyle/>
                    <a:p>
                      <a:pPr algn="l">
                        <a:lnSpc>
                          <a:spcPct val="107000"/>
                        </a:lnSpc>
                        <a:spcBef>
                          <a:spcPts val="300"/>
                        </a:spcBef>
                        <a:spcAft>
                          <a:spcPts val="300"/>
                        </a:spcAft>
                      </a:pPr>
                      <a:r>
                        <a:rPr lang="en-GB" sz="1400" kern="100" dirty="0">
                          <a:effectLst/>
                          <a:latin typeface="Arial" panose="020B0604020202020204" pitchFamily="34" charset="0"/>
                          <a:cs typeface="Arial" panose="020B0604020202020204" pitchFamily="34" charset="0"/>
                        </a:rPr>
                        <a:t>Introduction to the session with the first Poll Question</a:t>
                      </a:r>
                      <a:endParaRPr lang="en-GB" sz="1400" kern="100" dirty="0">
                        <a:effectLst/>
                        <a:latin typeface="Arial" panose="020B0604020202020204" pitchFamily="34" charset="0"/>
                        <a:ea typeface="Aptos" panose="020B0004020202020204" pitchFamily="34" charset="0"/>
                        <a:cs typeface="Arial" panose="020B0604020202020204" pitchFamily="34" charset="0"/>
                      </a:endParaRPr>
                    </a:p>
                  </a:txBody>
                  <a:tcPr marL="69151" marR="69151" marT="0" marB="0" anchor="ctr">
                    <a:solidFill>
                      <a:srgbClr val="75FFF6"/>
                    </a:solidFill>
                  </a:tcPr>
                </a:tc>
                <a:tc>
                  <a:txBody>
                    <a:bodyPr/>
                    <a:lstStyle/>
                    <a:p>
                      <a:pPr marL="285750" indent="-285750" algn="l">
                        <a:lnSpc>
                          <a:spcPct val="107000"/>
                        </a:lnSpc>
                        <a:spcBef>
                          <a:spcPts val="300"/>
                        </a:spcBef>
                        <a:spcAft>
                          <a:spcPts val="300"/>
                        </a:spcAft>
                        <a:buFont typeface="Arial" panose="020B0604020202020204" pitchFamily="34" charset="0"/>
                        <a:buChar char="•"/>
                      </a:pPr>
                      <a:r>
                        <a:rPr lang="en-GB" sz="1400" kern="100" dirty="0">
                          <a:effectLst/>
                          <a:latin typeface="Arial" panose="020B0604020202020204" pitchFamily="34" charset="0"/>
                          <a:cs typeface="Arial" panose="020B0604020202020204" pitchFamily="34" charset="0"/>
                        </a:rPr>
                        <a:t>Chair, Caroline Latham-Parker NHSR Associate Safety &amp; Learning Lead</a:t>
                      </a:r>
                      <a:endParaRPr lang="en-GB" sz="1400" kern="100" dirty="0">
                        <a:effectLst/>
                        <a:latin typeface="Arial" panose="020B0604020202020204" pitchFamily="34" charset="0"/>
                        <a:ea typeface="Aptos" panose="020B0004020202020204" pitchFamily="34" charset="0"/>
                        <a:cs typeface="Arial" panose="020B0604020202020204" pitchFamily="34" charset="0"/>
                      </a:endParaRPr>
                    </a:p>
                  </a:txBody>
                  <a:tcPr marL="69151" marR="69151" marT="0" marB="0" anchor="ctr">
                    <a:solidFill>
                      <a:schemeClr val="accent5">
                        <a:lumMod val="40000"/>
                        <a:lumOff val="60000"/>
                      </a:schemeClr>
                    </a:solidFill>
                  </a:tcPr>
                </a:tc>
                <a:extLst>
                  <a:ext uri="{0D108BD9-81ED-4DB2-BD59-A6C34878D82A}">
                    <a16:rowId xmlns:a16="http://schemas.microsoft.com/office/drawing/2014/main" val="736883230"/>
                  </a:ext>
                </a:extLst>
              </a:tr>
              <a:tr h="1130682">
                <a:tc>
                  <a:txBody>
                    <a:bodyPr/>
                    <a:lstStyle/>
                    <a:p>
                      <a:pPr algn="l">
                        <a:lnSpc>
                          <a:spcPct val="107000"/>
                        </a:lnSpc>
                        <a:spcBef>
                          <a:spcPts val="300"/>
                        </a:spcBef>
                        <a:spcAft>
                          <a:spcPts val="300"/>
                        </a:spcAft>
                      </a:pPr>
                      <a:r>
                        <a:rPr lang="en-GB" sz="1400" kern="100" dirty="0">
                          <a:effectLst/>
                          <a:latin typeface="Arial" panose="020B0604020202020204" pitchFamily="34" charset="0"/>
                          <a:cs typeface="Arial" panose="020B0604020202020204" pitchFamily="34" charset="0"/>
                        </a:rPr>
                        <a:t>12:35</a:t>
                      </a:r>
                      <a:endParaRPr lang="en-GB" sz="1400" kern="100" dirty="0">
                        <a:effectLst/>
                        <a:latin typeface="Arial" panose="020B0604020202020204" pitchFamily="34" charset="0"/>
                        <a:ea typeface="Aptos" panose="020B0004020202020204" pitchFamily="34" charset="0"/>
                        <a:cs typeface="Arial" panose="020B0604020202020204" pitchFamily="34" charset="0"/>
                      </a:endParaRPr>
                    </a:p>
                  </a:txBody>
                  <a:tcPr marL="69151" marR="69151" marT="0" marB="0" anchor="ctr">
                    <a:solidFill>
                      <a:srgbClr val="005EB8"/>
                    </a:solidFill>
                  </a:tcPr>
                </a:tc>
                <a:tc>
                  <a:txBody>
                    <a:bodyPr/>
                    <a:lstStyle/>
                    <a:p>
                      <a:pPr algn="l">
                        <a:lnSpc>
                          <a:spcPct val="107000"/>
                        </a:lnSpc>
                        <a:spcBef>
                          <a:spcPts val="300"/>
                        </a:spcBef>
                        <a:spcAft>
                          <a:spcPts val="300"/>
                        </a:spcAft>
                      </a:pPr>
                      <a:r>
                        <a:rPr lang="en-GB" sz="1400" kern="100" dirty="0">
                          <a:effectLst/>
                          <a:latin typeface="Arial" panose="020B0604020202020204" pitchFamily="34" charset="0"/>
                          <a:cs typeface="Arial" panose="020B0604020202020204" pitchFamily="34" charset="0"/>
                        </a:rPr>
                        <a:t>Digital Innovation &amp; Automation at Portsmouth Hospital</a:t>
                      </a:r>
                      <a:endParaRPr lang="en-GB" sz="1400" kern="100" dirty="0">
                        <a:effectLst/>
                        <a:latin typeface="Arial" panose="020B0604020202020204" pitchFamily="34" charset="0"/>
                        <a:ea typeface="Aptos" panose="020B0004020202020204" pitchFamily="34" charset="0"/>
                        <a:cs typeface="Arial" panose="020B0604020202020204" pitchFamily="34" charset="0"/>
                      </a:endParaRPr>
                    </a:p>
                  </a:txBody>
                  <a:tcPr marL="69151" marR="69151" marT="0" marB="0" anchor="ctr">
                    <a:solidFill>
                      <a:schemeClr val="bg1"/>
                    </a:solidFill>
                  </a:tcPr>
                </a:tc>
                <a:tc>
                  <a:txBody>
                    <a:bodyPr/>
                    <a:lstStyle/>
                    <a:p>
                      <a:pPr marL="285750" indent="-285750" algn="l">
                        <a:lnSpc>
                          <a:spcPct val="107000"/>
                        </a:lnSpc>
                        <a:spcBef>
                          <a:spcPts val="300"/>
                        </a:spcBef>
                        <a:spcAft>
                          <a:spcPts val="300"/>
                        </a:spcAft>
                        <a:buFont typeface="Arial" panose="020B0604020202020204" pitchFamily="34" charset="0"/>
                        <a:buChar char="•"/>
                      </a:pPr>
                      <a:r>
                        <a:rPr lang="en-GB" sz="1400" kern="100" dirty="0">
                          <a:effectLst/>
                          <a:latin typeface="Arial" panose="020B0604020202020204" pitchFamily="34" charset="0"/>
                          <a:cs typeface="Arial" panose="020B0604020202020204" pitchFamily="34" charset="0"/>
                        </a:rPr>
                        <a:t>Charlotte Taphouse, Digital Transformation Lead for the Hampshire and Isle of Wight Local Maternity and Neonatal System.</a:t>
                      </a:r>
                    </a:p>
                    <a:p>
                      <a:pPr marL="171450" indent="-171450" algn="l">
                        <a:lnSpc>
                          <a:spcPct val="107000"/>
                        </a:lnSpc>
                        <a:spcBef>
                          <a:spcPts val="300"/>
                        </a:spcBef>
                        <a:spcAft>
                          <a:spcPts val="300"/>
                        </a:spcAft>
                        <a:buFont typeface="Arial" panose="020B0604020202020204" pitchFamily="34" charset="0"/>
                        <a:buChar char="•"/>
                      </a:pPr>
                      <a:r>
                        <a:rPr lang="en-GB" sz="100" kern="100" dirty="0">
                          <a:effectLst/>
                          <a:latin typeface="Arial" panose="020B0604020202020204" pitchFamily="34" charset="0"/>
                          <a:cs typeface="Arial" panose="020B0604020202020204" pitchFamily="34" charset="0"/>
                        </a:rPr>
                        <a:t> </a:t>
                      </a:r>
                    </a:p>
                    <a:p>
                      <a:pPr marL="285750" indent="-285750" algn="l">
                        <a:lnSpc>
                          <a:spcPct val="107000"/>
                        </a:lnSpc>
                        <a:spcBef>
                          <a:spcPts val="300"/>
                        </a:spcBef>
                        <a:spcAft>
                          <a:spcPts val="300"/>
                        </a:spcAft>
                        <a:buFont typeface="Arial" panose="020B0604020202020204" pitchFamily="34" charset="0"/>
                        <a:buChar char="•"/>
                      </a:pPr>
                      <a:r>
                        <a:rPr lang="en-GB" sz="1400" kern="100" dirty="0">
                          <a:effectLst/>
                          <a:latin typeface="Arial" panose="020B0604020202020204" pitchFamily="34" charset="0"/>
                          <a:cs typeface="Arial" panose="020B0604020202020204" pitchFamily="34" charset="0"/>
                        </a:rPr>
                        <a:t>Josh Clift, </a:t>
                      </a:r>
                      <a:r>
                        <a:rPr lang="en-GB" sz="1400" dirty="0">
                          <a:latin typeface="Arial" panose="020B0604020202020204" pitchFamily="34" charset="0"/>
                          <a:cs typeface="Arial" panose="020B0604020202020204" pitchFamily="34" charset="0"/>
                        </a:rPr>
                        <a:t>Associate Director of Software Development and Transformation, Portsmouth Hospitals NHS Trust</a:t>
                      </a:r>
                      <a:endParaRPr lang="en-GB" sz="1400" kern="100" dirty="0">
                        <a:effectLst/>
                        <a:latin typeface="Arial" panose="020B0604020202020204" pitchFamily="34" charset="0"/>
                        <a:ea typeface="Aptos" panose="020B0004020202020204" pitchFamily="34" charset="0"/>
                        <a:cs typeface="Arial" panose="020B0604020202020204" pitchFamily="34" charset="0"/>
                      </a:endParaRPr>
                    </a:p>
                  </a:txBody>
                  <a:tcPr marL="69151" marR="69151" marT="0" marB="0" anchor="ctr">
                    <a:solidFill>
                      <a:schemeClr val="bg1"/>
                    </a:solidFill>
                  </a:tcPr>
                </a:tc>
                <a:extLst>
                  <a:ext uri="{0D108BD9-81ED-4DB2-BD59-A6C34878D82A}">
                    <a16:rowId xmlns:a16="http://schemas.microsoft.com/office/drawing/2014/main" val="181222705"/>
                  </a:ext>
                </a:extLst>
              </a:tr>
              <a:tr h="486434">
                <a:tc>
                  <a:txBody>
                    <a:bodyPr/>
                    <a:lstStyle/>
                    <a:p>
                      <a:pPr algn="l">
                        <a:lnSpc>
                          <a:spcPct val="107000"/>
                        </a:lnSpc>
                        <a:spcBef>
                          <a:spcPts val="300"/>
                        </a:spcBef>
                        <a:spcAft>
                          <a:spcPts val="300"/>
                        </a:spcAft>
                      </a:pPr>
                      <a:r>
                        <a:rPr lang="en-GB" sz="1400" kern="100" dirty="0">
                          <a:effectLst/>
                          <a:latin typeface="Arial" panose="020B0604020202020204" pitchFamily="34" charset="0"/>
                          <a:cs typeface="Arial" panose="020B0604020202020204" pitchFamily="34" charset="0"/>
                        </a:rPr>
                        <a:t>13:00</a:t>
                      </a:r>
                      <a:endParaRPr lang="en-GB" sz="1400" kern="100" dirty="0">
                        <a:effectLst/>
                        <a:latin typeface="Arial" panose="020B0604020202020204" pitchFamily="34" charset="0"/>
                        <a:ea typeface="Aptos" panose="020B0004020202020204" pitchFamily="34" charset="0"/>
                        <a:cs typeface="Arial" panose="020B0604020202020204" pitchFamily="34" charset="0"/>
                      </a:endParaRPr>
                    </a:p>
                  </a:txBody>
                  <a:tcPr marL="69151" marR="69151" marT="0" marB="0" anchor="ctr">
                    <a:solidFill>
                      <a:srgbClr val="005EB8"/>
                    </a:solidFill>
                  </a:tcPr>
                </a:tc>
                <a:tc>
                  <a:txBody>
                    <a:bodyPr/>
                    <a:lstStyle/>
                    <a:p>
                      <a:pPr algn="l">
                        <a:lnSpc>
                          <a:spcPct val="107000"/>
                        </a:lnSpc>
                      </a:pPr>
                      <a:r>
                        <a:rPr lang="en-GB" sz="1400" kern="100" dirty="0">
                          <a:effectLst/>
                          <a:latin typeface="Arial" panose="020B0604020202020204" pitchFamily="34" charset="0"/>
                          <a:cs typeface="Arial" panose="020B0604020202020204" pitchFamily="34" charset="0"/>
                        </a:rPr>
                        <a:t>Legal Update</a:t>
                      </a:r>
                      <a:endParaRPr lang="en-GB" sz="1400" kern="100" dirty="0">
                        <a:effectLst/>
                        <a:latin typeface="Arial" panose="020B0604020202020204" pitchFamily="34" charset="0"/>
                        <a:ea typeface="Aptos" panose="020B0004020202020204" pitchFamily="34" charset="0"/>
                        <a:cs typeface="Arial" panose="020B0604020202020204" pitchFamily="34" charset="0"/>
                      </a:endParaRPr>
                    </a:p>
                  </a:txBody>
                  <a:tcPr marL="69151" marR="69151" marT="0" marB="0" anchor="ctr">
                    <a:solidFill>
                      <a:schemeClr val="accent5">
                        <a:lumMod val="40000"/>
                        <a:lumOff val="60000"/>
                      </a:schemeClr>
                    </a:solidFill>
                  </a:tcPr>
                </a:tc>
                <a:tc>
                  <a:txBody>
                    <a:bodyPr/>
                    <a:lstStyle/>
                    <a:p>
                      <a:pPr marL="285750" indent="-285750" algn="l">
                        <a:lnSpc>
                          <a:spcPct val="107000"/>
                        </a:lnSpc>
                        <a:spcBef>
                          <a:spcPts val="300"/>
                        </a:spcBef>
                        <a:spcAft>
                          <a:spcPts val="300"/>
                        </a:spcAft>
                        <a:buFont typeface="Arial" panose="020B0604020202020204" pitchFamily="34" charset="0"/>
                        <a:buChar char="•"/>
                      </a:pPr>
                      <a:r>
                        <a:rPr lang="en-GB" sz="1400" kern="100" dirty="0">
                          <a:effectLst/>
                          <a:latin typeface="Arial" panose="020B0604020202020204" pitchFamily="34" charset="0"/>
                          <a:cs typeface="Arial" panose="020B0604020202020204" pitchFamily="34" charset="0"/>
                        </a:rPr>
                        <a:t>Ed Glasgow, Partner – Kennedys</a:t>
                      </a:r>
                    </a:p>
                    <a:p>
                      <a:pPr marL="285750" marR="0" lvl="0" indent="-2857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GB" sz="1400" kern="100" dirty="0">
                          <a:effectLst/>
                          <a:latin typeface="Arial" panose="020B0604020202020204" pitchFamily="34" charset="0"/>
                          <a:cs typeface="Arial" panose="020B0604020202020204" pitchFamily="34" charset="0"/>
                        </a:rPr>
                        <a:t>Majid Hassan, Partner – Capsticks LLP</a:t>
                      </a:r>
                    </a:p>
                  </a:txBody>
                  <a:tcPr marL="69151" marR="69151" marT="0" marB="0" anchor="ctr">
                    <a:solidFill>
                      <a:schemeClr val="accent5">
                        <a:lumMod val="40000"/>
                        <a:lumOff val="60000"/>
                      </a:schemeClr>
                    </a:solidFill>
                  </a:tcPr>
                </a:tc>
                <a:extLst>
                  <a:ext uri="{0D108BD9-81ED-4DB2-BD59-A6C34878D82A}">
                    <a16:rowId xmlns:a16="http://schemas.microsoft.com/office/drawing/2014/main" val="344959337"/>
                  </a:ext>
                </a:extLst>
              </a:tr>
              <a:tr h="218413">
                <a:tc>
                  <a:txBody>
                    <a:bodyPr/>
                    <a:lstStyle/>
                    <a:p>
                      <a:pPr algn="l">
                        <a:lnSpc>
                          <a:spcPct val="107000"/>
                        </a:lnSpc>
                        <a:spcBef>
                          <a:spcPts val="300"/>
                        </a:spcBef>
                        <a:spcAft>
                          <a:spcPts val="300"/>
                        </a:spcAft>
                      </a:pPr>
                      <a:r>
                        <a:rPr lang="en-GB" sz="1400" kern="100" dirty="0">
                          <a:effectLst/>
                          <a:latin typeface="Arial" panose="020B0604020202020204" pitchFamily="34" charset="0"/>
                          <a:cs typeface="Arial" panose="020B0604020202020204" pitchFamily="34" charset="0"/>
                        </a:rPr>
                        <a:t>13.10</a:t>
                      </a:r>
                      <a:endParaRPr lang="en-GB" sz="1400" kern="100" dirty="0">
                        <a:effectLst/>
                        <a:latin typeface="Arial" panose="020B0604020202020204" pitchFamily="34" charset="0"/>
                        <a:ea typeface="Aptos" panose="020B0004020202020204" pitchFamily="34" charset="0"/>
                        <a:cs typeface="Arial" panose="020B0604020202020204" pitchFamily="34" charset="0"/>
                      </a:endParaRPr>
                    </a:p>
                  </a:txBody>
                  <a:tcPr marL="69151" marR="69151" marT="0" marB="0" anchor="ctr">
                    <a:solidFill>
                      <a:srgbClr val="005EB8"/>
                    </a:solidFill>
                  </a:tcPr>
                </a:tc>
                <a:tc>
                  <a:txBody>
                    <a:bodyPr/>
                    <a:lstStyle/>
                    <a:p>
                      <a:pPr algn="l">
                        <a:lnSpc>
                          <a:spcPct val="107000"/>
                        </a:lnSpc>
                      </a:pPr>
                      <a:r>
                        <a:rPr lang="en-GB" sz="1400" kern="100" dirty="0">
                          <a:effectLst/>
                          <a:latin typeface="Arial" panose="020B0604020202020204" pitchFamily="34" charset="0"/>
                          <a:cs typeface="Arial" panose="020B0604020202020204" pitchFamily="34" charset="0"/>
                        </a:rPr>
                        <a:t>Being Fair 2</a:t>
                      </a:r>
                      <a:endParaRPr lang="en-GB" sz="1400" kern="100" dirty="0">
                        <a:effectLst/>
                        <a:latin typeface="Arial" panose="020B0604020202020204" pitchFamily="34" charset="0"/>
                        <a:ea typeface="Aptos" panose="020B0004020202020204" pitchFamily="34" charset="0"/>
                        <a:cs typeface="Arial" panose="020B0604020202020204" pitchFamily="34" charset="0"/>
                      </a:endParaRPr>
                    </a:p>
                  </a:txBody>
                  <a:tcPr marL="69151" marR="69151" marT="0" marB="0" anchor="ctr">
                    <a:solidFill>
                      <a:schemeClr val="bg1"/>
                    </a:solidFill>
                  </a:tcPr>
                </a:tc>
                <a:tc>
                  <a:txBody>
                    <a:bodyPr/>
                    <a:lstStyle/>
                    <a:p>
                      <a:pPr marL="285750" indent="-285750" algn="l">
                        <a:lnSpc>
                          <a:spcPct val="107000"/>
                        </a:lnSpc>
                        <a:spcBef>
                          <a:spcPts val="300"/>
                        </a:spcBef>
                        <a:spcAft>
                          <a:spcPts val="300"/>
                        </a:spcAft>
                        <a:buFont typeface="Arial" panose="020B0604020202020204" pitchFamily="34" charset="0"/>
                        <a:buChar char="•"/>
                      </a:pPr>
                      <a:r>
                        <a:rPr lang="en-GB" sz="1400" kern="100" dirty="0">
                          <a:effectLst/>
                          <a:latin typeface="Arial" panose="020B0604020202020204" pitchFamily="34" charset="0"/>
                          <a:cs typeface="Arial" panose="020B0604020202020204" pitchFamily="34" charset="0"/>
                        </a:rPr>
                        <a:t>Michelle Stafford, NHSR Head of Safety &amp; Learning</a:t>
                      </a:r>
                      <a:endParaRPr lang="en-GB" sz="1400" kern="100" dirty="0">
                        <a:effectLst/>
                        <a:latin typeface="Arial" panose="020B0604020202020204" pitchFamily="34" charset="0"/>
                        <a:ea typeface="Aptos" panose="020B0004020202020204" pitchFamily="34" charset="0"/>
                        <a:cs typeface="Arial" panose="020B0604020202020204" pitchFamily="34" charset="0"/>
                      </a:endParaRPr>
                    </a:p>
                  </a:txBody>
                  <a:tcPr marL="69151" marR="69151" marT="0" marB="0" anchor="ctr">
                    <a:solidFill>
                      <a:schemeClr val="bg1"/>
                    </a:solidFill>
                  </a:tcPr>
                </a:tc>
                <a:extLst>
                  <a:ext uri="{0D108BD9-81ED-4DB2-BD59-A6C34878D82A}">
                    <a16:rowId xmlns:a16="http://schemas.microsoft.com/office/drawing/2014/main" val="3855490352"/>
                  </a:ext>
                </a:extLst>
              </a:tr>
              <a:tr h="218413">
                <a:tc>
                  <a:txBody>
                    <a:bodyPr/>
                    <a:lstStyle/>
                    <a:p>
                      <a:pPr algn="l">
                        <a:lnSpc>
                          <a:spcPct val="107000"/>
                        </a:lnSpc>
                        <a:spcBef>
                          <a:spcPts val="300"/>
                        </a:spcBef>
                        <a:spcAft>
                          <a:spcPts val="300"/>
                        </a:spcAft>
                      </a:pPr>
                      <a:r>
                        <a:rPr lang="en-GB" sz="1400" kern="100" dirty="0">
                          <a:effectLst/>
                          <a:latin typeface="Arial" panose="020B0604020202020204" pitchFamily="34" charset="0"/>
                          <a:cs typeface="Arial" panose="020B0604020202020204" pitchFamily="34" charset="0"/>
                        </a:rPr>
                        <a:t>13.20</a:t>
                      </a:r>
                      <a:endParaRPr lang="en-GB" sz="1400" kern="100" dirty="0">
                        <a:effectLst/>
                        <a:latin typeface="Arial" panose="020B0604020202020204" pitchFamily="34" charset="0"/>
                        <a:ea typeface="Aptos" panose="020B0004020202020204" pitchFamily="34" charset="0"/>
                        <a:cs typeface="Arial" panose="020B0604020202020204" pitchFamily="34" charset="0"/>
                      </a:endParaRPr>
                    </a:p>
                  </a:txBody>
                  <a:tcPr marL="69151" marR="69151" marT="0" marB="0" anchor="ctr">
                    <a:solidFill>
                      <a:srgbClr val="005EB8"/>
                    </a:solidFill>
                  </a:tcPr>
                </a:tc>
                <a:tc>
                  <a:txBody>
                    <a:bodyPr/>
                    <a:lstStyle/>
                    <a:p>
                      <a:pPr algn="l">
                        <a:lnSpc>
                          <a:spcPct val="107000"/>
                        </a:lnSpc>
                      </a:pPr>
                      <a:r>
                        <a:rPr lang="en-GB" sz="1400" kern="100" dirty="0">
                          <a:effectLst/>
                          <a:latin typeface="Arial" panose="020B0604020202020204" pitchFamily="34" charset="0"/>
                          <a:ea typeface="Aptos" panose="020B0004020202020204" pitchFamily="34" charset="0"/>
                          <a:cs typeface="Arial" panose="020B0604020202020204" pitchFamily="34" charset="0"/>
                        </a:rPr>
                        <a:t>Expert Panel Discussion</a:t>
                      </a:r>
                    </a:p>
                  </a:txBody>
                  <a:tcPr marL="69151" marR="69151" marT="0" marB="0" anchor="ctr">
                    <a:solidFill>
                      <a:schemeClr val="accent5">
                        <a:lumMod val="40000"/>
                        <a:lumOff val="60000"/>
                      </a:schemeClr>
                    </a:solidFill>
                  </a:tcPr>
                </a:tc>
                <a:tc>
                  <a:txBody>
                    <a:bodyPr/>
                    <a:lstStyle/>
                    <a:p>
                      <a:pPr marL="285750" indent="-285750" algn="l">
                        <a:lnSpc>
                          <a:spcPct val="107000"/>
                        </a:lnSpc>
                        <a:spcBef>
                          <a:spcPts val="300"/>
                        </a:spcBef>
                        <a:spcAft>
                          <a:spcPts val="300"/>
                        </a:spcAft>
                        <a:buFont typeface="Arial" panose="020B0604020202020204" pitchFamily="34" charset="0"/>
                        <a:buChar char="•"/>
                      </a:pPr>
                      <a:r>
                        <a:rPr lang="en-GB" sz="1400" kern="100" dirty="0">
                          <a:effectLst/>
                          <a:latin typeface="Arial" panose="020B0604020202020204" pitchFamily="34" charset="0"/>
                          <a:ea typeface="Aptos" panose="020B0004020202020204" pitchFamily="34" charset="0"/>
                          <a:cs typeface="Arial" panose="020B0604020202020204" pitchFamily="34" charset="0"/>
                        </a:rPr>
                        <a:t>Rob Wilson, Partner Clyde &amp; Co LLP</a:t>
                      </a:r>
                    </a:p>
                  </a:txBody>
                  <a:tcPr marL="69151" marR="69151" marT="0" marB="0" anchor="ctr">
                    <a:solidFill>
                      <a:schemeClr val="accent5">
                        <a:lumMod val="40000"/>
                        <a:lumOff val="60000"/>
                      </a:schemeClr>
                    </a:solidFill>
                  </a:tcPr>
                </a:tc>
                <a:extLst>
                  <a:ext uri="{0D108BD9-81ED-4DB2-BD59-A6C34878D82A}">
                    <a16:rowId xmlns:a16="http://schemas.microsoft.com/office/drawing/2014/main" val="793014216"/>
                  </a:ext>
                </a:extLst>
              </a:tr>
              <a:tr h="406527">
                <a:tc>
                  <a:txBody>
                    <a:bodyPr/>
                    <a:lstStyle/>
                    <a:p>
                      <a:pPr algn="l">
                        <a:lnSpc>
                          <a:spcPct val="107000"/>
                        </a:lnSpc>
                        <a:spcBef>
                          <a:spcPts val="300"/>
                        </a:spcBef>
                        <a:spcAft>
                          <a:spcPts val="300"/>
                        </a:spcAft>
                      </a:pPr>
                      <a:r>
                        <a:rPr lang="en-GB" sz="1400" kern="100" dirty="0">
                          <a:effectLst/>
                          <a:latin typeface="Arial" panose="020B0604020202020204" pitchFamily="34" charset="0"/>
                          <a:cs typeface="Arial" panose="020B0604020202020204" pitchFamily="34" charset="0"/>
                        </a:rPr>
                        <a:t>13:29</a:t>
                      </a:r>
                      <a:endParaRPr lang="en-GB" sz="1400" kern="100" dirty="0">
                        <a:effectLst/>
                        <a:latin typeface="Arial" panose="020B0604020202020204" pitchFamily="34" charset="0"/>
                        <a:ea typeface="Aptos" panose="020B0004020202020204" pitchFamily="34" charset="0"/>
                        <a:cs typeface="Arial" panose="020B0604020202020204" pitchFamily="34" charset="0"/>
                      </a:endParaRPr>
                    </a:p>
                  </a:txBody>
                  <a:tcPr marL="69151" marR="69151" marT="0" marB="0" anchor="ctr">
                    <a:solidFill>
                      <a:srgbClr val="005EB8"/>
                    </a:solidFill>
                  </a:tcPr>
                </a:tc>
                <a:tc>
                  <a:txBody>
                    <a:bodyPr/>
                    <a:lstStyle/>
                    <a:p>
                      <a:pPr algn="l">
                        <a:lnSpc>
                          <a:spcPct val="107000"/>
                        </a:lnSpc>
                        <a:spcBef>
                          <a:spcPts val="300"/>
                        </a:spcBef>
                        <a:spcAft>
                          <a:spcPts val="300"/>
                        </a:spcAft>
                      </a:pPr>
                      <a:r>
                        <a:rPr lang="en-GB" sz="1400" kern="100" dirty="0">
                          <a:effectLst/>
                          <a:latin typeface="Arial" panose="020B0604020202020204" pitchFamily="34" charset="0"/>
                          <a:cs typeface="Arial" panose="020B0604020202020204" pitchFamily="34" charset="0"/>
                        </a:rPr>
                        <a:t>Close with the second and last Poll Question </a:t>
                      </a:r>
                      <a:endParaRPr lang="en-GB" sz="1400" kern="100" dirty="0">
                        <a:effectLst/>
                        <a:latin typeface="Arial" panose="020B0604020202020204" pitchFamily="34" charset="0"/>
                        <a:ea typeface="Aptos" panose="020B0004020202020204" pitchFamily="34" charset="0"/>
                        <a:cs typeface="Arial" panose="020B0604020202020204" pitchFamily="34" charset="0"/>
                      </a:endParaRPr>
                    </a:p>
                  </a:txBody>
                  <a:tcPr marL="69151" marR="69151" marT="0" marB="0" anchor="ctr">
                    <a:solidFill>
                      <a:schemeClr val="bg1"/>
                    </a:solidFill>
                  </a:tcPr>
                </a:tc>
                <a:tc>
                  <a:txBody>
                    <a:bodyPr/>
                    <a:lstStyle/>
                    <a:p>
                      <a:pPr marL="285750" indent="-285750" algn="l">
                        <a:lnSpc>
                          <a:spcPct val="107000"/>
                        </a:lnSpc>
                        <a:spcBef>
                          <a:spcPts val="300"/>
                        </a:spcBef>
                        <a:spcAft>
                          <a:spcPts val="300"/>
                        </a:spcAft>
                        <a:buFont typeface="Arial" panose="020B0604020202020204" pitchFamily="34" charset="0"/>
                        <a:buChar char="•"/>
                      </a:pPr>
                      <a:r>
                        <a:rPr lang="en-GB" sz="1400" kern="100" dirty="0">
                          <a:effectLst/>
                          <a:latin typeface="Arial" panose="020B0604020202020204" pitchFamily="34" charset="0"/>
                          <a:cs typeface="Arial" panose="020B0604020202020204" pitchFamily="34" charset="0"/>
                        </a:rPr>
                        <a:t>Caroline Latham-Parker, NHSR Associate Safety &amp; Learning Lead</a:t>
                      </a:r>
                      <a:endParaRPr lang="en-GB" sz="1400" kern="100" dirty="0">
                        <a:effectLst/>
                        <a:latin typeface="Arial" panose="020B0604020202020204" pitchFamily="34" charset="0"/>
                        <a:ea typeface="Aptos" panose="020B0004020202020204" pitchFamily="34" charset="0"/>
                        <a:cs typeface="Arial" panose="020B0604020202020204" pitchFamily="34" charset="0"/>
                      </a:endParaRPr>
                    </a:p>
                  </a:txBody>
                  <a:tcPr marL="69151" marR="69151" marT="0" marB="0" anchor="ctr">
                    <a:solidFill>
                      <a:schemeClr val="bg1"/>
                    </a:solidFill>
                  </a:tcPr>
                </a:tc>
                <a:extLst>
                  <a:ext uri="{0D108BD9-81ED-4DB2-BD59-A6C34878D82A}">
                    <a16:rowId xmlns:a16="http://schemas.microsoft.com/office/drawing/2014/main" val="3078171554"/>
                  </a:ext>
                </a:extLst>
              </a:tr>
            </a:tbl>
          </a:graphicData>
        </a:graphic>
      </p:graphicFrame>
      <p:pic>
        <p:nvPicPr>
          <p:cNvPr id="10" name="Picture 9">
            <a:extLst>
              <a:ext uri="{FF2B5EF4-FFF2-40B4-BE49-F238E27FC236}">
                <a16:creationId xmlns:a16="http://schemas.microsoft.com/office/drawing/2014/main" id="{CEC5F9D4-BA56-B732-A5D1-C8690ADCC610}"/>
              </a:ext>
            </a:extLst>
          </p:cNvPr>
          <p:cNvPicPr>
            <a:picLocks noChangeAspect="1"/>
          </p:cNvPicPr>
          <p:nvPr/>
        </p:nvPicPr>
        <p:blipFill>
          <a:blip r:embed="rId3"/>
          <a:stretch>
            <a:fillRect/>
          </a:stretch>
        </p:blipFill>
        <p:spPr>
          <a:xfrm>
            <a:off x="3995936" y="249492"/>
            <a:ext cx="3577656" cy="614910"/>
          </a:xfrm>
          <a:prstGeom prst="rect">
            <a:avLst/>
          </a:prstGeom>
        </p:spPr>
      </p:pic>
    </p:spTree>
    <p:extLst>
      <p:ext uri="{BB962C8B-B14F-4D97-AF65-F5344CB8AC3E}">
        <p14:creationId xmlns:p14="http://schemas.microsoft.com/office/powerpoint/2010/main" val="1908314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10F1C6-68F4-48F7-97E9-343EE7513674}"/>
              </a:ext>
            </a:extLst>
          </p:cNvPr>
          <p:cNvSpPr>
            <a:spLocks noGrp="1"/>
          </p:cNvSpPr>
          <p:nvPr>
            <p:ph sz="half" idx="1"/>
          </p:nvPr>
        </p:nvSpPr>
        <p:spPr>
          <a:xfrm>
            <a:off x="414338" y="1143001"/>
            <a:ext cx="4104000" cy="3324093"/>
          </a:xfrm>
        </p:spPr>
        <p:txBody>
          <a:bodyPr rtlCol="0" anchor="t">
            <a:normAutofit/>
          </a:bodyPr>
          <a:lstStyle/>
          <a:p>
            <a:pPr>
              <a:defRPr/>
            </a:pPr>
            <a:r>
              <a:rPr lang="en-GB" kern="100" dirty="0">
                <a:effectLst/>
              </a:rPr>
              <a:t> </a:t>
            </a:r>
            <a:r>
              <a:rPr lang="en-GB" sz="1350" b="1" dirty="0">
                <a:solidFill>
                  <a:srgbClr val="00A1DF"/>
                </a:solidFill>
                <a:latin typeface="Trebuchet MS" panose="020B0603020202020204" pitchFamily="34" charset="0"/>
                <a:cs typeface="Arial" panose="020B0604020202020204" pitchFamily="34" charset="0"/>
              </a:rPr>
              <a:t>2</a:t>
            </a:r>
            <a:r>
              <a:rPr lang="en-GB" sz="1350" b="1" dirty="0">
                <a:solidFill>
                  <a:srgbClr val="00A1DF"/>
                </a:solidFill>
                <a:latin typeface="Trebuchet MS" panose="020B0603020202020204" pitchFamily="34" charset="0"/>
                <a:ea typeface="Times New Roman" panose="02020603050405020304" pitchFamily="18" charset="0"/>
                <a:cs typeface="Arial" panose="020B0604020202020204" pitchFamily="34" charset="0"/>
              </a:rPr>
              <a:t>. </a:t>
            </a:r>
            <a:r>
              <a:rPr lang="en-GB" sz="1350" b="1" u="sng" dirty="0">
                <a:solidFill>
                  <a:srgbClr val="00A1DF"/>
                </a:solidFill>
                <a:latin typeface="Trebuchet MS" panose="020B0603020202020204" pitchFamily="34" charset="0"/>
                <a:ea typeface="Times New Roman" panose="02020603050405020304" pitchFamily="18" charset="0"/>
                <a:cs typeface="Arial" panose="020B0604020202020204" pitchFamily="34" charset="0"/>
              </a:rPr>
              <a:t>Identifying</a:t>
            </a:r>
            <a:r>
              <a:rPr lang="en-GB" sz="1350" b="1" dirty="0">
                <a:solidFill>
                  <a:srgbClr val="00A1DF"/>
                </a:solidFill>
                <a:latin typeface="Trebuchet MS" panose="020B0603020202020204" pitchFamily="34" charset="0"/>
                <a:ea typeface="Times New Roman" panose="02020603050405020304" pitchFamily="18" charset="0"/>
                <a:cs typeface="Arial" panose="020B0604020202020204" pitchFamily="34" charset="0"/>
              </a:rPr>
              <a:t> Risk Impact </a:t>
            </a:r>
          </a:p>
          <a:p>
            <a:endParaRPr lang="en-GB" kern="100" dirty="0">
              <a:effectLst/>
            </a:endParaRPr>
          </a:p>
          <a:p>
            <a:r>
              <a:rPr lang="en-GB" sz="1350" dirty="0">
                <a:latin typeface="Trebuchet MS" panose="020B0603020202020204" pitchFamily="34" charset="0"/>
                <a:ea typeface="Times New Roman" panose="02020603050405020304" pitchFamily="18" charset="0"/>
                <a:cs typeface="Arial" panose="020B0604020202020204" pitchFamily="34" charset="0"/>
              </a:rPr>
              <a:t>2.1. Engage Stakeholders</a:t>
            </a:r>
          </a:p>
          <a:p>
            <a:r>
              <a:rPr lang="en-GB" sz="1350" dirty="0">
                <a:latin typeface="Trebuchet MS" panose="020B0603020202020204" pitchFamily="34" charset="0"/>
                <a:ea typeface="Times New Roman" panose="02020603050405020304" pitchFamily="18" charset="0"/>
                <a:cs typeface="Arial" panose="020B0604020202020204" pitchFamily="34" charset="0"/>
              </a:rPr>
              <a:t> </a:t>
            </a:r>
          </a:p>
          <a:p>
            <a:r>
              <a:rPr lang="en-GB" sz="1350" dirty="0">
                <a:latin typeface="Trebuchet MS" panose="020B0603020202020204" pitchFamily="34" charset="0"/>
                <a:ea typeface="Times New Roman" panose="02020603050405020304" pitchFamily="18" charset="0"/>
                <a:cs typeface="Arial" panose="020B0604020202020204" pitchFamily="34" charset="0"/>
              </a:rPr>
              <a:t>2.2. Review Past Experiences</a:t>
            </a:r>
          </a:p>
          <a:p>
            <a:r>
              <a:rPr lang="en-GB" sz="1350" dirty="0">
                <a:latin typeface="Trebuchet MS" panose="020B0603020202020204" pitchFamily="34" charset="0"/>
                <a:ea typeface="Times New Roman" panose="02020603050405020304" pitchFamily="18" charset="0"/>
                <a:cs typeface="Arial" panose="020B0604020202020204" pitchFamily="34" charset="0"/>
              </a:rPr>
              <a:t> </a:t>
            </a:r>
          </a:p>
          <a:p>
            <a:r>
              <a:rPr lang="en-GB" sz="1350" dirty="0">
                <a:latin typeface="Trebuchet MS" panose="020B0603020202020204" pitchFamily="34" charset="0"/>
                <a:ea typeface="Times New Roman" panose="02020603050405020304" pitchFamily="18" charset="0"/>
                <a:cs typeface="Arial" panose="020B0604020202020204" pitchFamily="34" charset="0"/>
              </a:rPr>
              <a:t>2.3. Adopt Risk Assessment Tools</a:t>
            </a:r>
          </a:p>
          <a:p>
            <a:endParaRPr lang="en-GB" sz="1350" dirty="0">
              <a:latin typeface="Trebuchet MS" panose="020B0603020202020204" pitchFamily="34" charset="0"/>
              <a:ea typeface="Times New Roman" panose="02020603050405020304" pitchFamily="18" charset="0"/>
              <a:cs typeface="Arial" panose="020B0604020202020204" pitchFamily="34" charset="0"/>
            </a:endParaRPr>
          </a:p>
        </p:txBody>
      </p:sp>
      <p:sp>
        <p:nvSpPr>
          <p:cNvPr id="2" name="Title 1">
            <a:extLst>
              <a:ext uri="{FF2B5EF4-FFF2-40B4-BE49-F238E27FC236}">
                <a16:creationId xmlns:a16="http://schemas.microsoft.com/office/drawing/2014/main" id="{033C271D-D3EB-4A78-9929-4B8E740B50B4}"/>
              </a:ext>
            </a:extLst>
          </p:cNvPr>
          <p:cNvSpPr>
            <a:spLocks noGrp="1"/>
          </p:cNvSpPr>
          <p:nvPr>
            <p:ph type="title"/>
          </p:nvPr>
        </p:nvSpPr>
        <p:spPr>
          <a:xfrm>
            <a:off x="414338" y="466725"/>
            <a:ext cx="8316912" cy="323850"/>
          </a:xfrm>
        </p:spPr>
        <p:txBody>
          <a:bodyPr wrap="square" rtlCol="0" anchor="t">
            <a:normAutofit fontScale="90000"/>
          </a:bodyPr>
          <a:lstStyle/>
          <a:p>
            <a:r>
              <a:rPr lang="en-GB" dirty="0">
                <a:solidFill>
                  <a:srgbClr val="00A1DF"/>
                </a:solidFill>
                <a:latin typeface="Trebuchet MS"/>
              </a:rPr>
              <a:t>Digital Healthcare Technology</a:t>
            </a:r>
            <a:br>
              <a:rPr lang="en-GB" sz="1350" dirty="0">
                <a:latin typeface="Trebuchet MS" panose="020B0603020202020204" pitchFamily="34" charset="0"/>
                <a:ea typeface="Times New Roman" panose="02020603050405020304" pitchFamily="18" charset="0"/>
                <a:cs typeface="Arial" panose="020B0604020202020204" pitchFamily="34" charset="0"/>
              </a:rPr>
            </a:br>
            <a:endParaRPr lang="en-GB" dirty="0">
              <a:solidFill>
                <a:srgbClr val="00A1DF"/>
              </a:solidFill>
            </a:endParaRPr>
          </a:p>
        </p:txBody>
      </p:sp>
    </p:spTree>
    <p:extLst>
      <p:ext uri="{BB962C8B-B14F-4D97-AF65-F5344CB8AC3E}">
        <p14:creationId xmlns:p14="http://schemas.microsoft.com/office/powerpoint/2010/main" val="1893360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sz="2700" dirty="0"/>
              <a:t>Risks with AI-Liability</a:t>
            </a:r>
          </a:p>
        </p:txBody>
      </p:sp>
      <p:sp>
        <p:nvSpPr>
          <p:cNvPr id="4" name="Text Placeholder 3"/>
          <p:cNvSpPr>
            <a:spLocks noGrp="1"/>
          </p:cNvSpPr>
          <p:nvPr>
            <p:ph type="body" sz="quarter" idx="13"/>
          </p:nvPr>
        </p:nvSpPr>
        <p:spPr/>
        <p:txBody>
          <a:bodyPr/>
          <a:lstStyle/>
          <a:p>
            <a:r>
              <a:rPr lang="en-GB" dirty="0"/>
              <a:t>Harm resulting from clinician using an AI-enabled application – who is liable?</a:t>
            </a:r>
          </a:p>
          <a:p>
            <a:r>
              <a:rPr lang="en-GB" dirty="0"/>
              <a:t>What about failing to use AI / ignoring results / not using it properly</a:t>
            </a:r>
          </a:p>
          <a:p>
            <a:r>
              <a:rPr lang="en-GB" dirty="0"/>
              <a:t>Who is liable if product behaved in a way that wasn’t anticipated – developer or clinician</a:t>
            </a:r>
          </a:p>
          <a:p>
            <a:r>
              <a:rPr lang="en-GB" dirty="0"/>
              <a:t>Non delegable duty of care to patient so what is contractual liability and indemnity</a:t>
            </a:r>
          </a:p>
          <a:p>
            <a:r>
              <a:rPr lang="en-GB" dirty="0"/>
              <a:t>Product liability and “state of knowledge” defence in claims re medical devices </a:t>
            </a:r>
          </a:p>
        </p:txBody>
      </p:sp>
      <p:pic>
        <p:nvPicPr>
          <p:cNvPr id="5122" name="Picture 2" descr="What Are the Odds of Winning a Medical Malpractice Suit?"/>
          <p:cNvPicPr>
            <a:picLocks noGrp="1" noChangeAspect="1" noChangeArrowheads="1"/>
          </p:cNvPicPr>
          <p:nvPr>
            <p:ph type="pic" sz="quarter" idx="14"/>
          </p:nvPr>
        </p:nvPicPr>
        <p:blipFill>
          <a:blip r:embed="rId2" cstate="print">
            <a:extLst>
              <a:ext uri="{28A0092B-C50C-407E-A947-70E740481C1C}">
                <a14:useLocalDpi xmlns:a14="http://schemas.microsoft.com/office/drawing/2010/main" val="0"/>
              </a:ext>
            </a:extLst>
          </a:blip>
          <a:srcRect l="2064" r="2064"/>
          <a:stretch>
            <a:fillRect/>
          </a:stretch>
        </p:blipFill>
        <p:spPr bwMode="auto">
          <a:xfrm>
            <a:off x="118242" y="3381703"/>
            <a:ext cx="2837792" cy="1761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325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sz="2400" dirty="0"/>
              <a:t>Liability and malpractice risk </a:t>
            </a:r>
          </a:p>
          <a:p>
            <a:endParaRPr lang="en-GB" dirty="0"/>
          </a:p>
        </p:txBody>
      </p:sp>
      <p:sp>
        <p:nvSpPr>
          <p:cNvPr id="3" name="Text Placeholder 2"/>
          <p:cNvSpPr>
            <a:spLocks noGrp="1"/>
          </p:cNvSpPr>
          <p:nvPr>
            <p:ph type="body" sz="quarter" idx="13"/>
          </p:nvPr>
        </p:nvSpPr>
        <p:spPr/>
        <p:txBody>
          <a:bodyPr/>
          <a:lstStyle/>
          <a:p>
            <a:r>
              <a:rPr lang="en-GB" b="1" dirty="0"/>
              <a:t>Control</a:t>
            </a:r>
            <a:r>
              <a:rPr lang="en-GB" dirty="0"/>
              <a:t> – how does AI fit in with workflow and who is responsible for clinical decisions.</a:t>
            </a:r>
          </a:p>
          <a:p>
            <a:endParaRPr lang="en-GB" dirty="0"/>
          </a:p>
          <a:p>
            <a:r>
              <a:rPr lang="en-GB" b="1" dirty="0"/>
              <a:t>Dependence</a:t>
            </a:r>
            <a:r>
              <a:rPr lang="en-GB" dirty="0"/>
              <a:t> – over reliance on AI that may record or autofill the wrong drug being used </a:t>
            </a:r>
          </a:p>
          <a:p>
            <a:endParaRPr lang="en-GB" dirty="0"/>
          </a:p>
          <a:p>
            <a:r>
              <a:rPr lang="en-GB" b="1" dirty="0"/>
              <a:t>Disclosure</a:t>
            </a:r>
            <a:r>
              <a:rPr lang="en-GB" dirty="0"/>
              <a:t> – if vendors of AI provide risk and disclaimer information should clinicians protect themselves by passing on that information to the patient</a:t>
            </a:r>
          </a:p>
          <a:p>
            <a:pPr marL="0" indent="0">
              <a:buNone/>
            </a:pPr>
            <a:endParaRPr lang="en-GB" dirty="0"/>
          </a:p>
        </p:txBody>
      </p:sp>
      <p:pic>
        <p:nvPicPr>
          <p:cNvPr id="1026" name="Picture 2" descr="Driverless cars | Cashless culture | Vis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682" y="3350173"/>
            <a:ext cx="2949712" cy="1793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910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sz="2400" dirty="0"/>
              <a:t>Integrating AI and managing risk</a:t>
            </a:r>
          </a:p>
        </p:txBody>
      </p:sp>
      <p:sp>
        <p:nvSpPr>
          <p:cNvPr id="3" name="Text Placeholder 2"/>
          <p:cNvSpPr>
            <a:spLocks noGrp="1"/>
          </p:cNvSpPr>
          <p:nvPr>
            <p:ph type="body" sz="quarter" idx="13"/>
          </p:nvPr>
        </p:nvSpPr>
        <p:spPr/>
        <p:txBody>
          <a:bodyPr/>
          <a:lstStyle/>
          <a:p>
            <a:r>
              <a:rPr lang="en-GB" dirty="0"/>
              <a:t>Will AI help achieve organisational goals?</a:t>
            </a:r>
          </a:p>
          <a:p>
            <a:r>
              <a:rPr lang="en-GB" dirty="0"/>
              <a:t>Good governance via a suitably qualified committee</a:t>
            </a:r>
          </a:p>
          <a:p>
            <a:r>
              <a:rPr lang="en-GB" dirty="0"/>
              <a:t>Consider an Innovation Management / AI Centre to work across the organisation, develop pilot studies, create data architecture, share success stories and scale up AI pilots</a:t>
            </a:r>
          </a:p>
          <a:p>
            <a:r>
              <a:rPr lang="en-GB" dirty="0"/>
              <a:t>Data governance</a:t>
            </a:r>
          </a:p>
          <a:p>
            <a:r>
              <a:rPr lang="en-GB" dirty="0"/>
              <a:t>Due diligence and contractual review</a:t>
            </a:r>
          </a:p>
          <a:p>
            <a:r>
              <a:rPr lang="en-GB" dirty="0"/>
              <a:t>Evidence of training and implementation of protocols around AI</a:t>
            </a:r>
          </a:p>
          <a:p>
            <a:endParaRPr lang="en-GB" dirty="0"/>
          </a:p>
          <a:p>
            <a:endParaRPr lang="en-GB" dirty="0"/>
          </a:p>
          <a:p>
            <a:endParaRPr lang="en-GB" dirty="0"/>
          </a:p>
        </p:txBody>
      </p:sp>
      <p:pic>
        <p:nvPicPr>
          <p:cNvPr id="2050" name="Picture 2" descr="Why good governance is more than words on a page - Room 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13234"/>
            <a:ext cx="3026979" cy="1730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814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dirty="0">
              <a:solidFill>
                <a:prstClr val="white"/>
              </a:solidFill>
              <a:latin typeface="Calibri"/>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502" y="0"/>
            <a:ext cx="5801498" cy="5143500"/>
          </a:xfrm>
          <a:prstGeom prst="rect">
            <a:avLst/>
          </a:prstGeom>
        </p:spPr>
      </p:pic>
      <p:sp>
        <p:nvSpPr>
          <p:cNvPr id="11" name="TextBox 9"/>
          <p:cNvSpPr txBox="1"/>
          <p:nvPr/>
        </p:nvSpPr>
        <p:spPr>
          <a:xfrm>
            <a:off x="261777" y="4748515"/>
            <a:ext cx="1810697" cy="141064"/>
          </a:xfrm>
          <a:prstGeom prst="rect">
            <a:avLst/>
          </a:prstGeom>
        </p:spPr>
        <p:txBody>
          <a:bodyPr wrap="square" lIns="0" tIns="0" rIns="0" bIns="0" rtlCol="0" anchor="t">
            <a:spAutoFit/>
          </a:bodyPr>
          <a:lstStyle/>
          <a:p>
            <a:pPr algn="ctr" defTabSz="342900">
              <a:lnSpc>
                <a:spcPts val="1093"/>
              </a:lnSpc>
              <a:spcBef>
                <a:spcPct val="0"/>
              </a:spcBef>
              <a:defRPr/>
            </a:pPr>
            <a:r>
              <a:rPr lang="en-US" sz="1050" spc="23" dirty="0">
                <a:solidFill>
                  <a:srgbClr val="01448C"/>
                </a:solidFill>
                <a:latin typeface="Arial 1"/>
              </a:rPr>
              <a:t>Advise</a:t>
            </a:r>
            <a:r>
              <a:rPr lang="en-US" sz="1050" spc="23" dirty="0">
                <a:solidFill>
                  <a:srgbClr val="231E20"/>
                </a:solidFill>
                <a:latin typeface="Arial 1"/>
              </a:rPr>
              <a:t> </a:t>
            </a:r>
            <a:r>
              <a:rPr lang="en-US" sz="1050" spc="23" dirty="0">
                <a:solidFill>
                  <a:srgbClr val="02B081"/>
                </a:solidFill>
                <a:latin typeface="Arial 1"/>
              </a:rPr>
              <a:t>/</a:t>
            </a:r>
            <a:r>
              <a:rPr lang="en-US" sz="1050" spc="23" dirty="0">
                <a:solidFill>
                  <a:srgbClr val="33B9EC"/>
                </a:solidFill>
                <a:latin typeface="Arial 1"/>
              </a:rPr>
              <a:t> </a:t>
            </a:r>
            <a:r>
              <a:rPr lang="en-US" sz="1050" spc="23" dirty="0">
                <a:solidFill>
                  <a:srgbClr val="01448C"/>
                </a:solidFill>
                <a:latin typeface="Arial 1"/>
              </a:rPr>
              <a:t>Resolve</a:t>
            </a:r>
            <a:r>
              <a:rPr lang="en-US" sz="1050" spc="23" dirty="0">
                <a:solidFill>
                  <a:srgbClr val="33B9EC"/>
                </a:solidFill>
                <a:latin typeface="Arial 1"/>
              </a:rPr>
              <a:t> </a:t>
            </a:r>
            <a:r>
              <a:rPr lang="en-US" sz="1050" spc="23" dirty="0">
                <a:solidFill>
                  <a:srgbClr val="02B081"/>
                </a:solidFill>
                <a:latin typeface="Arial 1"/>
              </a:rPr>
              <a:t>/</a:t>
            </a:r>
            <a:r>
              <a:rPr lang="en-US" sz="1050" spc="23" dirty="0">
                <a:solidFill>
                  <a:srgbClr val="33B9EC"/>
                </a:solidFill>
                <a:latin typeface="Arial 1"/>
              </a:rPr>
              <a:t> </a:t>
            </a:r>
            <a:r>
              <a:rPr lang="en-US" sz="1050" spc="23" dirty="0">
                <a:solidFill>
                  <a:srgbClr val="01448C"/>
                </a:solidFill>
                <a:latin typeface="Arial 1"/>
              </a:rPr>
              <a:t>Learn</a:t>
            </a:r>
          </a:p>
        </p:txBody>
      </p:sp>
      <p:sp>
        <p:nvSpPr>
          <p:cNvPr id="9" name="Rectangle 8"/>
          <p:cNvSpPr/>
          <p:nvPr/>
        </p:nvSpPr>
        <p:spPr>
          <a:xfrm>
            <a:off x="894657" y="4157055"/>
            <a:ext cx="2509780" cy="369332"/>
          </a:xfrm>
          <a:prstGeom prst="rect">
            <a:avLst/>
          </a:prstGeom>
        </p:spPr>
        <p:txBody>
          <a:bodyPr wrap="square">
            <a:spAutoFit/>
          </a:bodyPr>
          <a:lstStyle/>
          <a:p>
            <a:pPr defTabSz="685800">
              <a:defRPr/>
            </a:pPr>
            <a:r>
              <a:rPr lang="en-GB" b="1" spc="23" dirty="0">
                <a:latin typeface="Arial 1"/>
              </a:rPr>
              <a:t>@</a:t>
            </a:r>
            <a:r>
              <a:rPr lang="en-GB" b="1" spc="23" dirty="0" err="1">
                <a:latin typeface="Arial 1"/>
              </a:rPr>
              <a:t>NHSResolution</a:t>
            </a:r>
            <a:endParaRPr lang="en-GB" b="1" spc="23" dirty="0">
              <a:latin typeface="Arial 1"/>
            </a:endParaRPr>
          </a:p>
        </p:txBody>
      </p:sp>
      <p:grpSp>
        <p:nvGrpSpPr>
          <p:cNvPr id="3" name="Group 4"/>
          <p:cNvGrpSpPr/>
          <p:nvPr/>
        </p:nvGrpSpPr>
        <p:grpSpPr>
          <a:xfrm>
            <a:off x="-429567" y="1304029"/>
            <a:ext cx="7645821" cy="2333463"/>
            <a:chOff x="0" y="-456851"/>
            <a:chExt cx="2241635" cy="1269651"/>
          </a:xfrm>
        </p:grpSpPr>
        <p:sp>
          <p:nvSpPr>
            <p:cNvPr id="4" name="Freeform 5"/>
            <p:cNvSpPr/>
            <p:nvPr/>
          </p:nvSpPr>
          <p:spPr>
            <a:xfrm>
              <a:off x="116983" y="-456851"/>
              <a:ext cx="2124652" cy="1160449"/>
            </a:xfrm>
            <a:custGeom>
              <a:avLst/>
              <a:gdLst/>
              <a:ahLst/>
              <a:cxnLst/>
              <a:rect l="l" t="t" r="r" b="b"/>
              <a:pathLst>
                <a:path w="2124652" h="1160449">
                  <a:moveTo>
                    <a:pt x="0" y="0"/>
                  </a:moveTo>
                  <a:lnTo>
                    <a:pt x="2124652" y="0"/>
                  </a:lnTo>
                  <a:lnTo>
                    <a:pt x="2124652" y="1160449"/>
                  </a:lnTo>
                  <a:lnTo>
                    <a:pt x="0" y="1160449"/>
                  </a:lnTo>
                  <a:close/>
                </a:path>
              </a:pathLst>
            </a:custGeom>
            <a:solidFill>
              <a:srgbClr val="155CAB">
                <a:alpha val="83922"/>
              </a:srgbClr>
            </a:solidFill>
          </p:spPr>
          <p:txBody>
            <a:bodyPr/>
            <a:lstStyle/>
            <a:p>
              <a:pPr defTabSz="685800">
                <a:defRPr/>
              </a:pPr>
              <a:endParaRPr lang="en-GB" sz="1350">
                <a:solidFill>
                  <a:prstClr val="black"/>
                </a:solidFill>
                <a:latin typeface="Calibri"/>
              </a:endParaRPr>
            </a:p>
          </p:txBody>
        </p:sp>
        <p:sp>
          <p:nvSpPr>
            <p:cNvPr id="5" name="TextBox 6"/>
            <p:cNvSpPr txBox="1"/>
            <p:nvPr/>
          </p:nvSpPr>
          <p:spPr>
            <a:xfrm>
              <a:off x="0" y="-47625"/>
              <a:ext cx="812800" cy="860425"/>
            </a:xfrm>
            <a:prstGeom prst="rect">
              <a:avLst/>
            </a:prstGeom>
          </p:spPr>
          <p:txBody>
            <a:bodyPr lIns="19050" tIns="19050" rIns="19050" bIns="19050" rtlCol="0" anchor="ctr"/>
            <a:lstStyle/>
            <a:p>
              <a:pPr algn="ctr" defTabSz="342900">
                <a:lnSpc>
                  <a:spcPts val="998"/>
                </a:lnSpc>
                <a:defRPr/>
              </a:pPr>
              <a:endParaRPr sz="675" dirty="0">
                <a:solidFill>
                  <a:prstClr val="black"/>
                </a:solidFill>
                <a:latin typeface="Calibri"/>
              </a:endParaRPr>
            </a:p>
          </p:txBody>
        </p:sp>
      </p:grpSp>
      <p:sp>
        <p:nvSpPr>
          <p:cNvPr id="7" name="TextBox 8"/>
          <p:cNvSpPr txBox="1"/>
          <p:nvPr/>
        </p:nvSpPr>
        <p:spPr>
          <a:xfrm>
            <a:off x="261778" y="2418370"/>
            <a:ext cx="6392744" cy="923330"/>
          </a:xfrm>
          <a:prstGeom prst="rect">
            <a:avLst/>
          </a:prstGeom>
        </p:spPr>
        <p:txBody>
          <a:bodyPr wrap="square" lIns="0" tIns="0" rIns="0" bIns="0" rtlCol="0" anchor="t">
            <a:spAutoFit/>
          </a:bodyPr>
          <a:lstStyle/>
          <a:p>
            <a:pPr defTabSz="342900">
              <a:defRPr/>
            </a:pPr>
            <a:r>
              <a:rPr lang="en-GB" sz="1500" dirty="0">
                <a:solidFill>
                  <a:srgbClr val="FAFAFA"/>
                </a:solidFill>
                <a:latin typeface="Arial" panose="020B0604020202020204" pitchFamily="34" charset="0"/>
                <a:cs typeface="Arial" panose="020B0604020202020204" pitchFamily="34" charset="0"/>
              </a:rPr>
              <a:t>Promoting a person-centred workplace that is compassionate, safe and fair</a:t>
            </a:r>
          </a:p>
          <a:p>
            <a:pPr marL="285750" indent="-285750" defTabSz="342900">
              <a:buFont typeface="Arial" panose="020B0604020202020204" pitchFamily="34" charset="0"/>
              <a:buChar char="•"/>
              <a:defRPr/>
            </a:pPr>
            <a:r>
              <a:rPr lang="en-GB" sz="1500" dirty="0">
                <a:solidFill>
                  <a:srgbClr val="FAFAFA"/>
                </a:solidFill>
                <a:latin typeface="Arial" panose="020B0604020202020204" pitchFamily="34" charset="0"/>
                <a:cs typeface="Arial" panose="020B0604020202020204" pitchFamily="34" charset="0"/>
              </a:rPr>
              <a:t>Michelle Stafford NHS Resolution</a:t>
            </a:r>
            <a:endParaRPr lang="it-IT" sz="1500" dirty="0">
              <a:solidFill>
                <a:srgbClr val="FAFAFA"/>
              </a:solidFill>
              <a:latin typeface="Arial" panose="020B0604020202020204" pitchFamily="34" charset="0"/>
              <a:cs typeface="Arial" panose="020B0604020202020204" pitchFamily="34" charset="0"/>
            </a:endParaRPr>
          </a:p>
          <a:p>
            <a:pPr defTabSz="342900">
              <a:defRPr/>
            </a:pPr>
            <a:endParaRPr lang="it-IT" sz="1500" dirty="0">
              <a:solidFill>
                <a:srgbClr val="FAFAFA"/>
              </a:solidFill>
              <a:latin typeface="Arial" panose="020B0604020202020204" pitchFamily="34" charset="0"/>
              <a:cs typeface="Arial" panose="020B0604020202020204" pitchFamily="34" charset="0"/>
            </a:endParaRPr>
          </a:p>
          <a:p>
            <a:pPr defTabSz="342900">
              <a:defRPr/>
            </a:pPr>
            <a:r>
              <a:rPr lang="it-IT" sz="1500" dirty="0">
                <a:solidFill>
                  <a:srgbClr val="FAFAFA"/>
                </a:solidFill>
                <a:latin typeface="Arial" panose="020B0604020202020204" pitchFamily="34" charset="0"/>
                <a:cs typeface="Arial" panose="020B0604020202020204" pitchFamily="34" charset="0"/>
              </a:rPr>
              <a:t>nhsr.safety</a:t>
            </a:r>
            <a:r>
              <a:rPr lang="it-IT" sz="1500" dirty="0">
                <a:solidFill>
                  <a:srgbClr val="00A499"/>
                </a:solidFill>
                <a:latin typeface="Arial" panose="020B0604020202020204" pitchFamily="34" charset="0"/>
                <a:cs typeface="Arial" panose="020B0604020202020204" pitchFamily="34" charset="0"/>
              </a:rPr>
              <a:t>@</a:t>
            </a:r>
            <a:r>
              <a:rPr lang="it-IT" sz="1500" dirty="0">
                <a:solidFill>
                  <a:srgbClr val="FAFAFA"/>
                </a:solidFill>
                <a:latin typeface="Arial" panose="020B0604020202020204" pitchFamily="34" charset="0"/>
                <a:cs typeface="Arial" panose="020B0604020202020204" pitchFamily="34" charset="0"/>
              </a:rPr>
              <a:t>nhs.net </a:t>
            </a:r>
          </a:p>
        </p:txBody>
      </p:sp>
      <p:sp>
        <p:nvSpPr>
          <p:cNvPr id="6" name="TextBox 7"/>
          <p:cNvSpPr txBox="1"/>
          <p:nvPr/>
        </p:nvSpPr>
        <p:spPr>
          <a:xfrm>
            <a:off x="261777" y="1984912"/>
            <a:ext cx="7206660" cy="371897"/>
          </a:xfrm>
          <a:prstGeom prst="rect">
            <a:avLst/>
          </a:prstGeom>
        </p:spPr>
        <p:txBody>
          <a:bodyPr wrap="square" lIns="0" tIns="0" rIns="0" bIns="0" rtlCol="0" anchor="t">
            <a:spAutoFit/>
          </a:bodyPr>
          <a:lstStyle/>
          <a:p>
            <a:pPr defTabSz="342900">
              <a:lnSpc>
                <a:spcPts val="2886"/>
              </a:lnSpc>
              <a:defRPr/>
            </a:pPr>
            <a:r>
              <a:rPr lang="en-GB" sz="2700" dirty="0">
                <a:solidFill>
                  <a:srgbClr val="FFFFFF"/>
                </a:solidFill>
                <a:latin typeface="Arial"/>
                <a:cs typeface="Arial"/>
              </a:rPr>
              <a:t>Being fair 2</a:t>
            </a:r>
            <a:endParaRPr lang="en-US" sz="2700" dirty="0">
              <a:solidFill>
                <a:srgbClr val="FFFFFF"/>
              </a:solidFill>
              <a:latin typeface="Arial"/>
              <a:cs typeface="Arial"/>
            </a:endParaRPr>
          </a:p>
        </p:txBody>
      </p:sp>
      <p:pic>
        <p:nvPicPr>
          <p:cNvPr id="12" name="Picture 3"/>
          <p:cNvPicPr>
            <a:picLocks noChangeAspect="1"/>
          </p:cNvPicPr>
          <p:nvPr/>
        </p:nvPicPr>
        <p:blipFill>
          <a:blip r:embed="rId4"/>
          <a:srcRect/>
          <a:stretch>
            <a:fillRect/>
          </a:stretch>
        </p:blipFill>
        <p:spPr>
          <a:xfrm>
            <a:off x="7644435" y="317762"/>
            <a:ext cx="1131446" cy="594126"/>
          </a:xfrm>
          <a:prstGeom prst="rect">
            <a:avLst/>
          </a:prstGeom>
        </p:spPr>
      </p:pic>
      <p:pic>
        <p:nvPicPr>
          <p:cNvPr id="2" name="Picture 1" descr="A black x on a black background&#10;&#10;Description automatically generated">
            <a:extLst>
              <a:ext uri="{FF2B5EF4-FFF2-40B4-BE49-F238E27FC236}">
                <a16:creationId xmlns:a16="http://schemas.microsoft.com/office/drawing/2014/main" id="{691F13BC-8F62-98B8-FA80-1565A7A410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059" y="4221889"/>
            <a:ext cx="247532" cy="231939"/>
          </a:xfrm>
          <a:prstGeom prst="rect">
            <a:avLst/>
          </a:prstGeom>
        </p:spPr>
      </p:pic>
    </p:spTree>
    <p:extLst>
      <p:ext uri="{BB962C8B-B14F-4D97-AF65-F5344CB8AC3E}">
        <p14:creationId xmlns:p14="http://schemas.microsoft.com/office/powerpoint/2010/main" val="4226436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Patient safety strategy</a:t>
            </a:r>
          </a:p>
        </p:txBody>
      </p:sp>
      <p:pic>
        <p:nvPicPr>
          <p:cNvPr id="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586"/>
          <a:stretch/>
        </p:blipFill>
        <p:spPr bwMode="auto">
          <a:xfrm>
            <a:off x="2310959" y="1004456"/>
            <a:ext cx="3916659" cy="3397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stretch>
            <a:fillRect/>
          </a:stretch>
        </p:blipFill>
        <p:spPr>
          <a:xfrm>
            <a:off x="2198377" y="2838015"/>
            <a:ext cx="1471869" cy="1083904"/>
          </a:xfrm>
          <a:prstGeom prst="rect">
            <a:avLst/>
          </a:prstGeom>
        </p:spPr>
      </p:pic>
      <p:pic>
        <p:nvPicPr>
          <p:cNvPr id="7" name="Picture 6"/>
          <p:cNvPicPr>
            <a:picLocks noChangeAspect="1"/>
          </p:cNvPicPr>
          <p:nvPr/>
        </p:nvPicPr>
        <p:blipFill>
          <a:blip r:embed="rId4"/>
          <a:stretch>
            <a:fillRect/>
          </a:stretch>
        </p:blipFill>
        <p:spPr>
          <a:xfrm>
            <a:off x="3584264" y="2838015"/>
            <a:ext cx="1471869" cy="1083904"/>
          </a:xfrm>
          <a:prstGeom prst="rect">
            <a:avLst/>
          </a:prstGeom>
        </p:spPr>
      </p:pic>
      <p:pic>
        <p:nvPicPr>
          <p:cNvPr id="8" name="Picture 7"/>
          <p:cNvPicPr>
            <a:picLocks noChangeAspect="1"/>
          </p:cNvPicPr>
          <p:nvPr/>
        </p:nvPicPr>
        <p:blipFill>
          <a:blip r:embed="rId4"/>
          <a:stretch>
            <a:fillRect/>
          </a:stretch>
        </p:blipFill>
        <p:spPr>
          <a:xfrm>
            <a:off x="4905941" y="2838014"/>
            <a:ext cx="1471869" cy="1083904"/>
          </a:xfrm>
          <a:prstGeom prst="rect">
            <a:avLst/>
          </a:prstGeom>
        </p:spPr>
      </p:pic>
    </p:spTree>
    <p:extLst>
      <p:ext uri="{BB962C8B-B14F-4D97-AF65-F5344CB8AC3E}">
        <p14:creationId xmlns:p14="http://schemas.microsoft.com/office/powerpoint/2010/main" val="211905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342" y="1701762"/>
            <a:ext cx="4757351" cy="2805303"/>
          </a:xfrm>
          <a:prstGeom prst="rect">
            <a:avLst/>
          </a:prstGeom>
        </p:spPr>
      </p:pic>
      <p:grpSp>
        <p:nvGrpSpPr>
          <p:cNvPr id="9" name="Group 4"/>
          <p:cNvGrpSpPr/>
          <p:nvPr/>
        </p:nvGrpSpPr>
        <p:grpSpPr>
          <a:xfrm>
            <a:off x="2829697" y="964986"/>
            <a:ext cx="6314303" cy="3415485"/>
            <a:chOff x="0" y="-456851"/>
            <a:chExt cx="2241635" cy="1269651"/>
          </a:xfrm>
        </p:grpSpPr>
        <p:sp>
          <p:nvSpPr>
            <p:cNvPr id="10" name="Freeform 9"/>
            <p:cNvSpPr/>
            <p:nvPr/>
          </p:nvSpPr>
          <p:spPr>
            <a:xfrm>
              <a:off x="116983" y="-456851"/>
              <a:ext cx="2124652" cy="1160449"/>
            </a:xfrm>
            <a:custGeom>
              <a:avLst/>
              <a:gdLst/>
              <a:ahLst/>
              <a:cxnLst/>
              <a:rect l="l" t="t" r="r" b="b"/>
              <a:pathLst>
                <a:path w="2124652" h="1160449">
                  <a:moveTo>
                    <a:pt x="0" y="0"/>
                  </a:moveTo>
                  <a:lnTo>
                    <a:pt x="2124652" y="0"/>
                  </a:lnTo>
                  <a:lnTo>
                    <a:pt x="2124652" y="1160449"/>
                  </a:lnTo>
                  <a:lnTo>
                    <a:pt x="0" y="1160449"/>
                  </a:lnTo>
                  <a:close/>
                </a:path>
              </a:pathLst>
            </a:custGeom>
            <a:solidFill>
              <a:srgbClr val="155CAB">
                <a:alpha val="83922"/>
              </a:srgbClr>
            </a:solidFill>
          </p:spPr>
          <p:txBody>
            <a:bodyPr/>
            <a:lstStyle/>
            <a:p>
              <a:pPr defTabSz="685800">
                <a:defRPr/>
              </a:pPr>
              <a:endParaRPr lang="en-GB" sz="1350">
                <a:solidFill>
                  <a:prstClr val="black"/>
                </a:solidFill>
                <a:latin typeface="Calibri"/>
              </a:endParaRPr>
            </a:p>
          </p:txBody>
        </p:sp>
        <p:sp>
          <p:nvSpPr>
            <p:cNvPr id="11" name="TextBox 10"/>
            <p:cNvSpPr txBox="1"/>
            <p:nvPr/>
          </p:nvSpPr>
          <p:spPr>
            <a:xfrm>
              <a:off x="0" y="-47625"/>
              <a:ext cx="812800" cy="860425"/>
            </a:xfrm>
            <a:prstGeom prst="rect">
              <a:avLst/>
            </a:prstGeom>
          </p:spPr>
          <p:txBody>
            <a:bodyPr lIns="19050" tIns="19050" rIns="19050" bIns="19050" rtlCol="0" anchor="ctr"/>
            <a:lstStyle/>
            <a:p>
              <a:pPr algn="ctr" defTabSz="342900">
                <a:lnSpc>
                  <a:spcPts val="998"/>
                </a:lnSpc>
                <a:defRPr/>
              </a:pPr>
              <a:endParaRPr sz="675" dirty="0">
                <a:solidFill>
                  <a:prstClr val="black"/>
                </a:solidFill>
                <a:latin typeface="Calibri"/>
              </a:endParaRPr>
            </a:p>
          </p:txBody>
        </p:sp>
      </p:grpSp>
      <p:sp>
        <p:nvSpPr>
          <p:cNvPr id="2" name="Title 1"/>
          <p:cNvSpPr>
            <a:spLocks noGrp="1"/>
          </p:cNvSpPr>
          <p:nvPr>
            <p:ph type="title"/>
          </p:nvPr>
        </p:nvSpPr>
        <p:spPr/>
        <p:txBody>
          <a:bodyPr/>
          <a:lstStyle/>
          <a:p>
            <a:r>
              <a:rPr lang="en-GB" dirty="0"/>
              <a:t>Improving workplace culture</a:t>
            </a:r>
          </a:p>
        </p:txBody>
      </p:sp>
      <p:sp>
        <p:nvSpPr>
          <p:cNvPr id="4" name="TextBox 3"/>
          <p:cNvSpPr txBox="1"/>
          <p:nvPr/>
        </p:nvSpPr>
        <p:spPr>
          <a:xfrm>
            <a:off x="3336325" y="1187019"/>
            <a:ext cx="5535827" cy="1292662"/>
          </a:xfrm>
          <a:prstGeom prst="rect">
            <a:avLst/>
          </a:prstGeom>
          <a:noFill/>
        </p:spPr>
        <p:txBody>
          <a:bodyPr wrap="square" rtlCol="0">
            <a:spAutoFit/>
          </a:bodyPr>
          <a:lstStyle/>
          <a:p>
            <a:pPr marL="157173" indent="-214313" defTabSz="685800">
              <a:spcBef>
                <a:spcPts val="450"/>
              </a:spcBef>
              <a:spcAft>
                <a:spcPts val="450"/>
              </a:spcAft>
              <a:buClr>
                <a:prstClr val="white"/>
              </a:buClr>
              <a:buFont typeface="Arial" panose="020B0604020202020204" pitchFamily="34" charset="0"/>
              <a:buChar char="•"/>
              <a:defRPr/>
            </a:pPr>
            <a:r>
              <a:rPr lang="en-GB" sz="1950" dirty="0">
                <a:solidFill>
                  <a:prstClr val="white"/>
                </a:solidFill>
                <a:latin typeface="Arial" panose="020B0604020202020204" pitchFamily="34" charset="0"/>
                <a:cs typeface="Arial" panose="020B0604020202020204" pitchFamily="34" charset="0"/>
              </a:rPr>
              <a:t>There is clear evidence that compassionate leadership results in more engaged and motivated staff  with high levels of wellbeing, which in turn results in high quality care.</a:t>
            </a:r>
          </a:p>
        </p:txBody>
      </p:sp>
    </p:spTree>
    <p:extLst>
      <p:ext uri="{BB962C8B-B14F-4D97-AF65-F5344CB8AC3E}">
        <p14:creationId xmlns:p14="http://schemas.microsoft.com/office/powerpoint/2010/main" val="3302505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8575" y="939114"/>
            <a:ext cx="9115426" cy="4204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a:endParaRPr>
          </a:p>
        </p:txBody>
      </p:sp>
      <p:sp>
        <p:nvSpPr>
          <p:cNvPr id="2" name="Title 1"/>
          <p:cNvSpPr>
            <a:spLocks noGrp="1"/>
          </p:cNvSpPr>
          <p:nvPr>
            <p:ph type="title"/>
          </p:nvPr>
        </p:nvSpPr>
        <p:spPr>
          <a:xfrm>
            <a:off x="306341" y="303500"/>
            <a:ext cx="7781156" cy="506897"/>
          </a:xfrm>
        </p:spPr>
        <p:txBody>
          <a:bodyPr/>
          <a:lstStyle/>
          <a:p>
            <a:r>
              <a:rPr lang="en-GB" sz="2700" dirty="0"/>
              <a:t>Just and learning culture charter</a:t>
            </a:r>
          </a:p>
        </p:txBody>
      </p:sp>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t="4130" b="2155"/>
          <a:stretch/>
        </p:blipFill>
        <p:spPr>
          <a:xfrm>
            <a:off x="2048421" y="908222"/>
            <a:ext cx="4608362" cy="4158049"/>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534" t="33762" r="28031" b="15404"/>
          <a:stretch/>
        </p:blipFill>
        <p:spPr>
          <a:xfrm>
            <a:off x="2619633" y="2113006"/>
            <a:ext cx="988012" cy="195489"/>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3822" t="33804" r="34180" b="21305"/>
          <a:stretch/>
        </p:blipFill>
        <p:spPr>
          <a:xfrm>
            <a:off x="2483708" y="2959075"/>
            <a:ext cx="803190" cy="176041"/>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5884" t="33454" r="31895" b="16029"/>
          <a:stretch/>
        </p:blipFill>
        <p:spPr>
          <a:xfrm>
            <a:off x="4471590" y="4343401"/>
            <a:ext cx="713709" cy="185924"/>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4227" t="25639" r="29035" b="19950"/>
          <a:stretch/>
        </p:blipFill>
        <p:spPr>
          <a:xfrm>
            <a:off x="5087994" y="3707620"/>
            <a:ext cx="787645" cy="153437"/>
          </a:xfrm>
          <a:prstGeom prst="rect">
            <a:avLst/>
          </a:prstGeom>
        </p:spPr>
      </p:pic>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l="4520" t="26860" r="30305" b="20575"/>
          <a:stretch/>
        </p:blipFill>
        <p:spPr>
          <a:xfrm>
            <a:off x="4471590" y="1370441"/>
            <a:ext cx="854172" cy="166549"/>
          </a:xfrm>
          <a:prstGeom prst="rect">
            <a:avLst/>
          </a:prstGeom>
        </p:spPr>
      </p:pic>
      <p:pic>
        <p:nvPicPr>
          <p:cNvPr id="8" name="Picture 7"/>
          <p:cNvPicPr>
            <a:picLocks noChangeAspect="1"/>
          </p:cNvPicPr>
          <p:nvPr/>
        </p:nvPicPr>
        <p:blipFill rotWithShape="1">
          <a:blip r:embed="rId9">
            <a:extLst>
              <a:ext uri="{28A0092B-C50C-407E-A947-70E740481C1C}">
                <a14:useLocalDpi xmlns:a14="http://schemas.microsoft.com/office/drawing/2010/main" val="0"/>
              </a:ext>
            </a:extLst>
          </a:blip>
          <a:srcRect l="5126" t="33185" r="31001" b="15380"/>
          <a:stretch/>
        </p:blipFill>
        <p:spPr>
          <a:xfrm>
            <a:off x="3407376" y="1373860"/>
            <a:ext cx="763031" cy="163130"/>
          </a:xfrm>
          <a:prstGeom prst="rect">
            <a:avLst/>
          </a:prstGeom>
        </p:spPr>
      </p:pic>
      <p:pic>
        <p:nvPicPr>
          <p:cNvPr id="11" name="Picture 10"/>
          <p:cNvPicPr>
            <a:picLocks noChangeAspect="1"/>
          </p:cNvPicPr>
          <p:nvPr/>
        </p:nvPicPr>
        <p:blipFill rotWithShape="1">
          <a:blip r:embed="rId10">
            <a:extLst>
              <a:ext uri="{28A0092B-C50C-407E-A947-70E740481C1C}">
                <a14:useLocalDpi xmlns:a14="http://schemas.microsoft.com/office/drawing/2010/main" val="0"/>
              </a:ext>
            </a:extLst>
          </a:blip>
          <a:srcRect t="27285" r="34763" b="16981"/>
          <a:stretch/>
        </p:blipFill>
        <p:spPr>
          <a:xfrm>
            <a:off x="2839391" y="3691297"/>
            <a:ext cx="728816" cy="186081"/>
          </a:xfrm>
          <a:prstGeom prst="rect">
            <a:avLst/>
          </a:prstGeom>
        </p:spPr>
      </p:pic>
      <p:pic>
        <p:nvPicPr>
          <p:cNvPr id="12" name="Picture 11"/>
          <p:cNvPicPr>
            <a:picLocks noChangeAspect="1"/>
          </p:cNvPicPr>
          <p:nvPr/>
        </p:nvPicPr>
        <p:blipFill rotWithShape="1">
          <a:blip r:embed="rId11">
            <a:extLst>
              <a:ext uri="{28A0092B-C50C-407E-A947-70E740481C1C}">
                <a14:useLocalDpi xmlns:a14="http://schemas.microsoft.com/office/drawing/2010/main" val="0"/>
              </a:ext>
            </a:extLst>
          </a:blip>
          <a:srcRect l="4340" t="29439" r="31197" b="16513"/>
          <a:stretch/>
        </p:blipFill>
        <p:spPr>
          <a:xfrm>
            <a:off x="3462981" y="4343400"/>
            <a:ext cx="784655" cy="178782"/>
          </a:xfrm>
          <a:prstGeom prst="rect">
            <a:avLst/>
          </a:prstGeom>
        </p:spPr>
      </p:pic>
      <p:pic>
        <p:nvPicPr>
          <p:cNvPr id="15" name="Picture 14"/>
          <p:cNvPicPr>
            <a:picLocks noChangeAspect="1"/>
          </p:cNvPicPr>
          <p:nvPr/>
        </p:nvPicPr>
        <p:blipFill rotWithShape="1">
          <a:blip r:embed="rId12">
            <a:extLst>
              <a:ext uri="{28A0092B-C50C-407E-A947-70E740481C1C}">
                <a14:useLocalDpi xmlns:a14="http://schemas.microsoft.com/office/drawing/2010/main" val="0"/>
              </a:ext>
            </a:extLst>
          </a:blip>
          <a:srcRect l="5035" t="25719" r="35327" b="15803"/>
          <a:stretch/>
        </p:blipFill>
        <p:spPr>
          <a:xfrm>
            <a:off x="5325763" y="2929813"/>
            <a:ext cx="871151" cy="205303"/>
          </a:xfrm>
          <a:prstGeom prst="rect">
            <a:avLst/>
          </a:prstGeom>
        </p:spPr>
      </p:pic>
      <p:pic>
        <p:nvPicPr>
          <p:cNvPr id="16" name="Picture 15"/>
          <p:cNvPicPr>
            <a:picLocks noChangeAspect="1"/>
          </p:cNvPicPr>
          <p:nvPr/>
        </p:nvPicPr>
        <p:blipFill rotWithShape="1">
          <a:blip r:embed="rId13">
            <a:extLst>
              <a:ext uri="{28A0092B-C50C-407E-A947-70E740481C1C}">
                <a14:useLocalDpi xmlns:a14="http://schemas.microsoft.com/office/drawing/2010/main" val="0"/>
              </a:ext>
            </a:extLst>
          </a:blip>
          <a:srcRect l="3405" t="25680" r="31678" b="15278"/>
          <a:stretch/>
        </p:blipFill>
        <p:spPr>
          <a:xfrm>
            <a:off x="5087994" y="2157564"/>
            <a:ext cx="871151" cy="172996"/>
          </a:xfrm>
          <a:prstGeom prst="rect">
            <a:avLst/>
          </a:prstGeom>
        </p:spPr>
      </p:pic>
    </p:spTree>
    <p:extLst>
      <p:ext uri="{BB962C8B-B14F-4D97-AF65-F5344CB8AC3E}">
        <p14:creationId xmlns:p14="http://schemas.microsoft.com/office/powerpoint/2010/main" val="944168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395536" y="1131592"/>
            <a:ext cx="8153400" cy="2232248"/>
          </a:xfrm>
        </p:spPr>
        <p:txBody>
          <a:bodyPr>
            <a:normAutofit/>
          </a:bodyPr>
          <a:lstStyle/>
          <a:p>
            <a:endParaRPr lang="en-GB" sz="1800" dirty="0"/>
          </a:p>
          <a:p>
            <a:pPr marL="0" indent="0">
              <a:buNone/>
            </a:pPr>
            <a:r>
              <a:rPr lang="en-GB" sz="3600" dirty="0"/>
              <a:t>Thank you</a:t>
            </a:r>
          </a:p>
          <a:p>
            <a:pPr marL="0" indent="0">
              <a:buNone/>
            </a:pPr>
            <a:endParaRPr lang="en-GB" sz="3600" dirty="0"/>
          </a:p>
          <a:p>
            <a:pPr marL="0" indent="0">
              <a:buNone/>
            </a:pPr>
            <a:endParaRPr lang="en-GB" sz="3600" dirty="0"/>
          </a:p>
        </p:txBody>
      </p:sp>
      <p:pic>
        <p:nvPicPr>
          <p:cNvPr id="3" name="Content Placeholder 4">
            <a:extLst>
              <a:ext uri="{FF2B5EF4-FFF2-40B4-BE49-F238E27FC236}">
                <a16:creationId xmlns:a16="http://schemas.microsoft.com/office/drawing/2014/main" id="{3D596D9E-B07A-7CC0-1F87-0B0B5BE6167D}"/>
              </a:ext>
            </a:extLst>
          </p:cNvPr>
          <p:cNvPicPr>
            <a:picLocks noChangeAspect="1"/>
          </p:cNvPicPr>
          <p:nvPr/>
        </p:nvPicPr>
        <p:blipFill rotWithShape="1">
          <a:blip r:embed="rId3"/>
          <a:srcRect l="11797" t="65754" r="76382" b="15799"/>
          <a:stretch/>
        </p:blipFill>
        <p:spPr>
          <a:xfrm>
            <a:off x="3226755" y="1502633"/>
            <a:ext cx="4805932" cy="2343811"/>
          </a:xfrm>
          <a:prstGeom prst="rect">
            <a:avLst/>
          </a:prstGeom>
        </p:spPr>
      </p:pic>
    </p:spTree>
    <p:extLst>
      <p:ext uri="{BB962C8B-B14F-4D97-AF65-F5344CB8AC3E}">
        <p14:creationId xmlns:p14="http://schemas.microsoft.com/office/powerpoint/2010/main" val="38855095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48216" y="4312755"/>
            <a:ext cx="234022" cy="171421"/>
          </a:xfrm>
          <a:custGeom>
            <a:avLst/>
            <a:gdLst/>
            <a:ahLst/>
            <a:cxnLst/>
            <a:rect l="l" t="t" r="r" b="b"/>
            <a:pathLst>
              <a:path w="468044" h="342842">
                <a:moveTo>
                  <a:pt x="0" y="0"/>
                </a:moveTo>
                <a:lnTo>
                  <a:pt x="468043" y="0"/>
                </a:lnTo>
                <a:lnTo>
                  <a:pt x="468043" y="342842"/>
                </a:lnTo>
                <a:lnTo>
                  <a:pt x="0" y="3428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00"/>
            <a:endParaRPr lang="en-GB" sz="900">
              <a:solidFill>
                <a:prstClr val="black"/>
              </a:solidFill>
              <a:latin typeface="Aptos" panose="02110004020202020204"/>
            </a:endParaRPr>
          </a:p>
        </p:txBody>
      </p:sp>
      <p:sp>
        <p:nvSpPr>
          <p:cNvPr id="9" name="Freeform 9"/>
          <p:cNvSpPr/>
          <p:nvPr/>
        </p:nvSpPr>
        <p:spPr>
          <a:xfrm>
            <a:off x="1" y="1881451"/>
            <a:ext cx="6044938" cy="1681880"/>
          </a:xfrm>
          <a:custGeom>
            <a:avLst/>
            <a:gdLst/>
            <a:ahLst/>
            <a:cxnLst/>
            <a:rect l="l" t="t" r="r" b="b"/>
            <a:pathLst>
              <a:path w="4003501" h="914714">
                <a:moveTo>
                  <a:pt x="0" y="0"/>
                </a:moveTo>
                <a:lnTo>
                  <a:pt x="4003501" y="0"/>
                </a:lnTo>
                <a:lnTo>
                  <a:pt x="4003501" y="914714"/>
                </a:lnTo>
                <a:lnTo>
                  <a:pt x="0" y="914714"/>
                </a:lnTo>
                <a:close/>
              </a:path>
            </a:pathLst>
          </a:custGeom>
          <a:solidFill>
            <a:srgbClr val="003087"/>
          </a:solidFill>
        </p:spPr>
        <p:txBody>
          <a:bodyPr/>
          <a:lstStyle/>
          <a:p>
            <a:pPr defTabSz="685800"/>
            <a:endParaRPr lang="en-GB" sz="900">
              <a:solidFill>
                <a:prstClr val="black"/>
              </a:solidFill>
              <a:latin typeface="Aptos" panose="02110004020202020204"/>
            </a:endParaRPr>
          </a:p>
        </p:txBody>
      </p:sp>
      <p:sp>
        <p:nvSpPr>
          <p:cNvPr id="12" name="TextBox 11">
            <a:extLst>
              <a:ext uri="{FF2B5EF4-FFF2-40B4-BE49-F238E27FC236}">
                <a16:creationId xmlns:a16="http://schemas.microsoft.com/office/drawing/2014/main" id="{6100EAC6-82A3-94C6-D1BA-802084A86351}"/>
              </a:ext>
            </a:extLst>
          </p:cNvPr>
          <p:cNvSpPr txBox="1"/>
          <p:nvPr/>
        </p:nvSpPr>
        <p:spPr>
          <a:xfrm>
            <a:off x="194797" y="2067694"/>
            <a:ext cx="5745355" cy="1338828"/>
          </a:xfrm>
          <a:prstGeom prst="rect">
            <a:avLst/>
          </a:prstGeom>
          <a:noFill/>
        </p:spPr>
        <p:txBody>
          <a:bodyPr wrap="square" rtlCol="0">
            <a:spAutoFit/>
          </a:bodyPr>
          <a:lstStyle/>
          <a:p>
            <a:pPr defTabSz="685800"/>
            <a:r>
              <a:rPr lang="en-GB" sz="4050" dirty="0">
                <a:solidFill>
                  <a:prstClr val="white"/>
                </a:solidFill>
                <a:latin typeface="Arial" panose="020B0604020202020204" pitchFamily="34" charset="0"/>
                <a:cs typeface="Arial" panose="020B0604020202020204" pitchFamily="34" charset="0"/>
              </a:rPr>
              <a:t>Expert panel discussion</a:t>
            </a:r>
          </a:p>
          <a:p>
            <a:pPr defTabSz="685800"/>
            <a:r>
              <a:rPr lang="en-GB" sz="4050" dirty="0">
                <a:solidFill>
                  <a:prstClr val="white"/>
                </a:solidFill>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63AAD198-7AEE-A3E1-9D17-393E6F0F4387}"/>
              </a:ext>
            </a:extLst>
          </p:cNvPr>
          <p:cNvSpPr txBox="1"/>
          <p:nvPr/>
        </p:nvSpPr>
        <p:spPr>
          <a:xfrm>
            <a:off x="205713" y="2779187"/>
            <a:ext cx="2933700" cy="799193"/>
          </a:xfrm>
          <a:prstGeom prst="rect">
            <a:avLst/>
          </a:prstGeom>
          <a:noFill/>
        </p:spPr>
        <p:txBody>
          <a:bodyPr wrap="square" rtlCol="0">
            <a:spAutoFit/>
          </a:bodyPr>
          <a:lstStyle/>
          <a:p>
            <a:pPr algn="l">
              <a:lnSpc>
                <a:spcPct val="107000"/>
              </a:lnSpc>
              <a:spcBef>
                <a:spcPts val="300"/>
              </a:spcBef>
              <a:spcAft>
                <a:spcPts val="300"/>
              </a:spcAft>
            </a:pPr>
            <a:r>
              <a:rPr lang="en-GB" sz="16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Lead - Rob Wilson</a:t>
            </a:r>
          </a:p>
          <a:p>
            <a:pPr marL="0" indent="0" algn="l">
              <a:lnSpc>
                <a:spcPct val="107000"/>
              </a:lnSpc>
              <a:spcBef>
                <a:spcPts val="300"/>
              </a:spcBef>
              <a:spcAft>
                <a:spcPts val="300"/>
              </a:spcAft>
              <a:buFont typeface="Arial" panose="020B0604020202020204" pitchFamily="34" charset="0"/>
              <a:buNone/>
            </a:pPr>
            <a:r>
              <a:rPr lang="en-GB" sz="16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Partner Clyde &amp; Co </a:t>
            </a:r>
            <a:r>
              <a:rPr lang="en-GB" sz="2400" kern="100" dirty="0">
                <a:solidFill>
                  <a:schemeClr val="tx2"/>
                </a:solidFill>
                <a:effectLst/>
                <a:latin typeface="Arial" panose="020B0604020202020204" pitchFamily="34" charset="0"/>
                <a:ea typeface="Aptos" panose="020B0004020202020204" pitchFamily="34" charset="0"/>
                <a:cs typeface="Arial" panose="020B0604020202020204" pitchFamily="34" charset="0"/>
              </a:rPr>
              <a:t>LLP</a:t>
            </a:r>
          </a:p>
        </p:txBody>
      </p:sp>
      <p:sp>
        <p:nvSpPr>
          <p:cNvPr id="19" name="Freeform 9">
            <a:extLst>
              <a:ext uri="{FF2B5EF4-FFF2-40B4-BE49-F238E27FC236}">
                <a16:creationId xmlns:a16="http://schemas.microsoft.com/office/drawing/2014/main" id="{D70C8958-C42B-35EA-A148-0E8A05B99FCB}"/>
              </a:ext>
            </a:extLst>
          </p:cNvPr>
          <p:cNvSpPr/>
          <p:nvPr/>
        </p:nvSpPr>
        <p:spPr>
          <a:xfrm>
            <a:off x="0" y="3672457"/>
            <a:ext cx="4514424" cy="1040024"/>
          </a:xfrm>
          <a:custGeom>
            <a:avLst/>
            <a:gdLst/>
            <a:ahLst/>
            <a:cxnLst/>
            <a:rect l="l" t="t" r="r" b="b"/>
            <a:pathLst>
              <a:path w="2377969" h="536359">
                <a:moveTo>
                  <a:pt x="0" y="0"/>
                </a:moveTo>
                <a:lnTo>
                  <a:pt x="2377969" y="0"/>
                </a:lnTo>
                <a:lnTo>
                  <a:pt x="2377969" y="536359"/>
                </a:lnTo>
                <a:lnTo>
                  <a:pt x="0" y="536359"/>
                </a:lnTo>
                <a:close/>
              </a:path>
            </a:pathLst>
          </a:custGeom>
          <a:solidFill>
            <a:srgbClr val="005EB8"/>
          </a:solidFill>
        </p:spPr>
        <p:txBody>
          <a:bodyPr/>
          <a:lstStyle/>
          <a:p>
            <a:pPr defTabSz="685800"/>
            <a:endParaRPr lang="en-GB" sz="900" dirty="0">
              <a:solidFill>
                <a:prstClr val="black"/>
              </a:solidFill>
              <a:latin typeface="Aptos" panose="02110004020202020204"/>
            </a:endParaRPr>
          </a:p>
        </p:txBody>
      </p:sp>
      <p:sp>
        <p:nvSpPr>
          <p:cNvPr id="21" name="TextBox 14">
            <a:extLst>
              <a:ext uri="{FF2B5EF4-FFF2-40B4-BE49-F238E27FC236}">
                <a16:creationId xmlns:a16="http://schemas.microsoft.com/office/drawing/2014/main" id="{22B760B7-AE75-8AF4-B6A3-AE757232C936}"/>
              </a:ext>
            </a:extLst>
          </p:cNvPr>
          <p:cNvSpPr txBox="1"/>
          <p:nvPr/>
        </p:nvSpPr>
        <p:spPr>
          <a:xfrm>
            <a:off x="205713" y="3891148"/>
            <a:ext cx="1153546" cy="204158"/>
          </a:xfrm>
          <a:prstGeom prst="rect">
            <a:avLst/>
          </a:prstGeom>
        </p:spPr>
        <p:txBody>
          <a:bodyPr wrap="square" lIns="0" tIns="0" rIns="0" bIns="0" rtlCol="0" anchor="t">
            <a:spAutoFit/>
          </a:bodyPr>
          <a:lstStyle/>
          <a:p>
            <a:pPr algn="ctr" defTabSz="685800">
              <a:lnSpc>
                <a:spcPts val="1679"/>
              </a:lnSpc>
            </a:pPr>
            <a:r>
              <a:rPr lang="en-US" sz="1200" dirty="0">
                <a:solidFill>
                  <a:srgbClr val="FFFFFF"/>
                </a:solidFill>
                <a:latin typeface="Frutiger LT Std"/>
              </a:rPr>
              <a:t>GET IN TOUCH</a:t>
            </a:r>
          </a:p>
        </p:txBody>
      </p:sp>
      <p:sp>
        <p:nvSpPr>
          <p:cNvPr id="22" name="TextBox 21">
            <a:extLst>
              <a:ext uri="{FF2B5EF4-FFF2-40B4-BE49-F238E27FC236}">
                <a16:creationId xmlns:a16="http://schemas.microsoft.com/office/drawing/2014/main" id="{55F18F05-7293-6324-DE84-76551623A04E}"/>
              </a:ext>
            </a:extLst>
          </p:cNvPr>
          <p:cNvSpPr txBox="1"/>
          <p:nvPr/>
        </p:nvSpPr>
        <p:spPr>
          <a:xfrm>
            <a:off x="2509867" y="3770705"/>
            <a:ext cx="1828800" cy="276999"/>
          </a:xfrm>
          <a:prstGeom prst="rect">
            <a:avLst/>
          </a:prstGeom>
          <a:noFill/>
        </p:spPr>
        <p:txBody>
          <a:bodyPr wrap="square" rtlCol="0">
            <a:spAutoFit/>
          </a:bodyPr>
          <a:lstStyle/>
          <a:p>
            <a:pPr defTabSz="685800"/>
            <a:r>
              <a:rPr lang="en-GB" sz="1200" dirty="0">
                <a:solidFill>
                  <a:prstClr val="white"/>
                </a:solidFill>
                <a:latin typeface="Frutiger LT Std" panose="020B0604020202020204" charset="0"/>
                <a:cs typeface="Arial" panose="020B0604020202020204" pitchFamily="34" charset="0"/>
              </a:rPr>
              <a:t>FOLLOW US </a:t>
            </a:r>
          </a:p>
        </p:txBody>
      </p:sp>
      <p:sp>
        <p:nvSpPr>
          <p:cNvPr id="23" name="AutoShape 15">
            <a:extLst>
              <a:ext uri="{FF2B5EF4-FFF2-40B4-BE49-F238E27FC236}">
                <a16:creationId xmlns:a16="http://schemas.microsoft.com/office/drawing/2014/main" id="{0ECFA924-8870-779F-D624-33EF6847DF2D}"/>
              </a:ext>
            </a:extLst>
          </p:cNvPr>
          <p:cNvSpPr/>
          <p:nvPr/>
        </p:nvSpPr>
        <p:spPr>
          <a:xfrm flipV="1">
            <a:off x="2327698" y="3981786"/>
            <a:ext cx="0" cy="661939"/>
          </a:xfrm>
          <a:prstGeom prst="line">
            <a:avLst/>
          </a:prstGeom>
          <a:ln w="38100" cap="flat">
            <a:solidFill>
              <a:srgbClr val="FFFFFF"/>
            </a:solidFill>
            <a:prstDash val="solid"/>
            <a:headEnd type="none" w="sm" len="sm"/>
            <a:tailEnd type="none" w="sm" len="sm"/>
          </a:ln>
        </p:spPr>
        <p:txBody>
          <a:bodyPr/>
          <a:lstStyle/>
          <a:p>
            <a:pPr defTabSz="685800"/>
            <a:endParaRPr lang="en-GB" sz="900">
              <a:solidFill>
                <a:prstClr val="black"/>
              </a:solidFill>
              <a:latin typeface="Aptos" panose="02110004020202020204"/>
            </a:endParaRPr>
          </a:p>
        </p:txBody>
      </p:sp>
      <p:sp>
        <p:nvSpPr>
          <p:cNvPr id="24" name="Freeform 11">
            <a:extLst>
              <a:ext uri="{FF2B5EF4-FFF2-40B4-BE49-F238E27FC236}">
                <a16:creationId xmlns:a16="http://schemas.microsoft.com/office/drawing/2014/main" id="{95283E81-DA1C-7EEB-C3A0-C8B4C79A195A}"/>
              </a:ext>
            </a:extLst>
          </p:cNvPr>
          <p:cNvSpPr/>
          <p:nvPr/>
        </p:nvSpPr>
        <p:spPr>
          <a:xfrm>
            <a:off x="347448" y="4192469"/>
            <a:ext cx="234022" cy="171421"/>
          </a:xfrm>
          <a:custGeom>
            <a:avLst/>
            <a:gdLst/>
            <a:ahLst/>
            <a:cxnLst/>
            <a:rect l="l" t="t" r="r" b="b"/>
            <a:pathLst>
              <a:path w="468044" h="342842">
                <a:moveTo>
                  <a:pt x="0" y="0"/>
                </a:moveTo>
                <a:lnTo>
                  <a:pt x="468043" y="0"/>
                </a:lnTo>
                <a:lnTo>
                  <a:pt x="468043" y="342842"/>
                </a:lnTo>
                <a:lnTo>
                  <a:pt x="0" y="3428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00"/>
            <a:endParaRPr lang="en-GB" sz="900">
              <a:solidFill>
                <a:prstClr val="black"/>
              </a:solidFill>
              <a:latin typeface="Aptos" panose="02110004020202020204"/>
            </a:endParaRPr>
          </a:p>
        </p:txBody>
      </p:sp>
      <p:sp>
        <p:nvSpPr>
          <p:cNvPr id="25" name="TextBox 19">
            <a:extLst>
              <a:ext uri="{FF2B5EF4-FFF2-40B4-BE49-F238E27FC236}">
                <a16:creationId xmlns:a16="http://schemas.microsoft.com/office/drawing/2014/main" id="{D1D14271-1B9E-E91C-6D52-587C9EB65F82}"/>
              </a:ext>
            </a:extLst>
          </p:cNvPr>
          <p:cNvSpPr txBox="1"/>
          <p:nvPr/>
        </p:nvSpPr>
        <p:spPr>
          <a:xfrm>
            <a:off x="659270" y="4170183"/>
            <a:ext cx="1399976" cy="198581"/>
          </a:xfrm>
          <a:prstGeom prst="rect">
            <a:avLst/>
          </a:prstGeom>
        </p:spPr>
        <p:txBody>
          <a:bodyPr lIns="0" tIns="0" rIns="0" bIns="0" rtlCol="0" anchor="t">
            <a:spAutoFit/>
          </a:bodyPr>
          <a:lstStyle/>
          <a:p>
            <a:pPr defTabSz="685800">
              <a:lnSpc>
                <a:spcPts val="1679"/>
              </a:lnSpc>
            </a:pPr>
            <a:r>
              <a:rPr lang="en-US" sz="1200" dirty="0">
                <a:solidFill>
                  <a:srgbClr val="FFFFFF"/>
                </a:solidFill>
                <a:latin typeface="Arial"/>
              </a:rPr>
              <a:t>nhsr.safety@nhs.net</a:t>
            </a:r>
          </a:p>
        </p:txBody>
      </p:sp>
      <p:sp>
        <p:nvSpPr>
          <p:cNvPr id="29" name="Freeform 13">
            <a:extLst>
              <a:ext uri="{FF2B5EF4-FFF2-40B4-BE49-F238E27FC236}">
                <a16:creationId xmlns:a16="http://schemas.microsoft.com/office/drawing/2014/main" id="{0F287DE9-2749-6E40-8C94-9D006A02F7D7}"/>
              </a:ext>
            </a:extLst>
          </p:cNvPr>
          <p:cNvSpPr/>
          <p:nvPr/>
        </p:nvSpPr>
        <p:spPr>
          <a:xfrm>
            <a:off x="2595503" y="4334112"/>
            <a:ext cx="238744" cy="238744"/>
          </a:xfrm>
          <a:custGeom>
            <a:avLst/>
            <a:gdLst/>
            <a:ahLst/>
            <a:cxnLst/>
            <a:rect l="l" t="t" r="r" b="b"/>
            <a:pathLst>
              <a:path w="477488" h="477488">
                <a:moveTo>
                  <a:pt x="0" y="0"/>
                </a:moveTo>
                <a:lnTo>
                  <a:pt x="477488" y="0"/>
                </a:lnTo>
                <a:lnTo>
                  <a:pt x="477488" y="477488"/>
                </a:lnTo>
                <a:lnTo>
                  <a:pt x="0" y="4774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00"/>
            <a:endParaRPr lang="en-GB" sz="900" dirty="0">
              <a:solidFill>
                <a:prstClr val="black"/>
              </a:solidFill>
              <a:latin typeface="Aptos" panose="02110004020202020204"/>
            </a:endParaRPr>
          </a:p>
        </p:txBody>
      </p:sp>
      <p:sp>
        <p:nvSpPr>
          <p:cNvPr id="30" name="TextBox 21">
            <a:extLst>
              <a:ext uri="{FF2B5EF4-FFF2-40B4-BE49-F238E27FC236}">
                <a16:creationId xmlns:a16="http://schemas.microsoft.com/office/drawing/2014/main" id="{35C86A24-3148-4B8D-9180-0B465D505440}"/>
              </a:ext>
            </a:extLst>
          </p:cNvPr>
          <p:cNvSpPr txBox="1"/>
          <p:nvPr/>
        </p:nvSpPr>
        <p:spPr>
          <a:xfrm>
            <a:off x="2902410" y="4334968"/>
            <a:ext cx="1713477" cy="198581"/>
          </a:xfrm>
          <a:prstGeom prst="rect">
            <a:avLst/>
          </a:prstGeom>
        </p:spPr>
        <p:txBody>
          <a:bodyPr lIns="0" tIns="0" rIns="0" bIns="0" rtlCol="0" anchor="t">
            <a:spAutoFit/>
          </a:bodyPr>
          <a:lstStyle/>
          <a:p>
            <a:pPr defTabSz="685800">
              <a:lnSpc>
                <a:spcPts val="1680"/>
              </a:lnSpc>
            </a:pPr>
            <a:r>
              <a:rPr lang="en-US" sz="1200" spc="61" dirty="0">
                <a:solidFill>
                  <a:srgbClr val="FFFFFF"/>
                </a:solidFill>
                <a:latin typeface="Arial"/>
              </a:rPr>
              <a:t>NHS Resolution</a:t>
            </a:r>
          </a:p>
        </p:txBody>
      </p:sp>
      <p:sp>
        <p:nvSpPr>
          <p:cNvPr id="31" name="TextBox 20">
            <a:extLst>
              <a:ext uri="{FF2B5EF4-FFF2-40B4-BE49-F238E27FC236}">
                <a16:creationId xmlns:a16="http://schemas.microsoft.com/office/drawing/2014/main" id="{063D6D7C-C84E-BD59-C712-C2765E7ADACB}"/>
              </a:ext>
            </a:extLst>
          </p:cNvPr>
          <p:cNvSpPr txBox="1"/>
          <p:nvPr/>
        </p:nvSpPr>
        <p:spPr>
          <a:xfrm>
            <a:off x="2882287" y="4029232"/>
            <a:ext cx="1713477" cy="198581"/>
          </a:xfrm>
          <a:prstGeom prst="rect">
            <a:avLst/>
          </a:prstGeom>
        </p:spPr>
        <p:txBody>
          <a:bodyPr lIns="0" tIns="0" rIns="0" bIns="0" rtlCol="0" anchor="t">
            <a:spAutoFit/>
          </a:bodyPr>
          <a:lstStyle/>
          <a:p>
            <a:pPr defTabSz="685800">
              <a:lnSpc>
                <a:spcPts val="1680"/>
              </a:lnSpc>
            </a:pPr>
            <a:r>
              <a:rPr lang="en-US" sz="1200" spc="61" dirty="0">
                <a:solidFill>
                  <a:srgbClr val="FFFFFF"/>
                </a:solidFill>
                <a:latin typeface="Arial"/>
              </a:rPr>
              <a:t>@NHSResolution</a:t>
            </a:r>
          </a:p>
        </p:txBody>
      </p:sp>
      <p:sp>
        <p:nvSpPr>
          <p:cNvPr id="32" name="Freeform 12">
            <a:extLst>
              <a:ext uri="{FF2B5EF4-FFF2-40B4-BE49-F238E27FC236}">
                <a16:creationId xmlns:a16="http://schemas.microsoft.com/office/drawing/2014/main" id="{AD470395-CDE6-3F11-5227-C2D51672EE42}"/>
              </a:ext>
            </a:extLst>
          </p:cNvPr>
          <p:cNvSpPr/>
          <p:nvPr/>
        </p:nvSpPr>
        <p:spPr>
          <a:xfrm>
            <a:off x="2627905" y="4024228"/>
            <a:ext cx="181222" cy="194861"/>
          </a:xfrm>
          <a:custGeom>
            <a:avLst/>
            <a:gdLst/>
            <a:ahLst/>
            <a:cxnLst/>
            <a:rect l="l" t="t" r="r" b="b"/>
            <a:pathLst>
              <a:path w="362443" h="389723">
                <a:moveTo>
                  <a:pt x="0" y="0"/>
                </a:moveTo>
                <a:lnTo>
                  <a:pt x="362442" y="0"/>
                </a:lnTo>
                <a:lnTo>
                  <a:pt x="362442" y="389723"/>
                </a:lnTo>
                <a:lnTo>
                  <a:pt x="0" y="3897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85800"/>
            <a:endParaRPr lang="en-GB" sz="900">
              <a:solidFill>
                <a:prstClr val="black"/>
              </a:solidFill>
              <a:latin typeface="Aptos" panose="02110004020202020204"/>
            </a:endParaRPr>
          </a:p>
        </p:txBody>
      </p:sp>
      <p:pic>
        <p:nvPicPr>
          <p:cNvPr id="2" name="Picture 1">
            <a:extLst>
              <a:ext uri="{FF2B5EF4-FFF2-40B4-BE49-F238E27FC236}">
                <a16:creationId xmlns:a16="http://schemas.microsoft.com/office/drawing/2014/main" id="{70534C08-48D7-8846-6BF0-A476B3EA1871}"/>
              </a:ext>
            </a:extLst>
          </p:cNvPr>
          <p:cNvPicPr>
            <a:picLocks noChangeAspect="1"/>
          </p:cNvPicPr>
          <p:nvPr/>
        </p:nvPicPr>
        <p:blipFill>
          <a:blip r:embed="rId9"/>
          <a:stretch>
            <a:fillRect/>
          </a:stretch>
        </p:blipFill>
        <p:spPr>
          <a:xfrm>
            <a:off x="4067944" y="265351"/>
            <a:ext cx="3609505" cy="62038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 y="4907929"/>
            <a:ext cx="9143999" cy="235572"/>
          </a:xfrm>
          <a:custGeom>
            <a:avLst/>
            <a:gdLst/>
            <a:ahLst/>
            <a:cxnLst/>
            <a:rect l="l" t="t" r="r" b="b"/>
            <a:pathLst>
              <a:path w="4905369" h="533851">
                <a:moveTo>
                  <a:pt x="0" y="0"/>
                </a:moveTo>
                <a:lnTo>
                  <a:pt x="4905369" y="0"/>
                </a:lnTo>
                <a:lnTo>
                  <a:pt x="4905369" y="533851"/>
                </a:lnTo>
                <a:lnTo>
                  <a:pt x="0" y="533851"/>
                </a:lnTo>
                <a:close/>
              </a:path>
            </a:pathLst>
          </a:custGeom>
          <a:solidFill>
            <a:srgbClr val="41B6E6"/>
          </a:solidFill>
        </p:spPr>
        <p:txBody>
          <a:bodyPr/>
          <a:lstStyle/>
          <a:p>
            <a:pPr defTabSz="685800"/>
            <a:endParaRPr lang="en-GB" sz="900">
              <a:solidFill>
                <a:prstClr val="black"/>
              </a:solidFill>
              <a:latin typeface="Aptos" panose="02110004020202020204"/>
            </a:endParaRPr>
          </a:p>
        </p:txBody>
      </p:sp>
      <p:sp>
        <p:nvSpPr>
          <p:cNvPr id="3" name="Freeform 3"/>
          <p:cNvSpPr/>
          <p:nvPr/>
        </p:nvSpPr>
        <p:spPr>
          <a:xfrm>
            <a:off x="348216" y="4312755"/>
            <a:ext cx="234022" cy="171421"/>
          </a:xfrm>
          <a:custGeom>
            <a:avLst/>
            <a:gdLst/>
            <a:ahLst/>
            <a:cxnLst/>
            <a:rect l="l" t="t" r="r" b="b"/>
            <a:pathLst>
              <a:path w="468044" h="342842">
                <a:moveTo>
                  <a:pt x="0" y="0"/>
                </a:moveTo>
                <a:lnTo>
                  <a:pt x="468043" y="0"/>
                </a:lnTo>
                <a:lnTo>
                  <a:pt x="468043" y="342842"/>
                </a:lnTo>
                <a:lnTo>
                  <a:pt x="0" y="3428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85800"/>
            <a:endParaRPr lang="en-GB" sz="900">
              <a:solidFill>
                <a:prstClr val="black"/>
              </a:solidFill>
              <a:latin typeface="Aptos" panose="02110004020202020204"/>
            </a:endParaRPr>
          </a:p>
        </p:txBody>
      </p:sp>
      <p:sp>
        <p:nvSpPr>
          <p:cNvPr id="9" name="Freeform 9"/>
          <p:cNvSpPr/>
          <p:nvPr/>
        </p:nvSpPr>
        <p:spPr>
          <a:xfrm>
            <a:off x="1" y="998596"/>
            <a:ext cx="6044938" cy="2564735"/>
          </a:xfrm>
          <a:custGeom>
            <a:avLst/>
            <a:gdLst/>
            <a:ahLst/>
            <a:cxnLst/>
            <a:rect l="l" t="t" r="r" b="b"/>
            <a:pathLst>
              <a:path w="4003501" h="914714">
                <a:moveTo>
                  <a:pt x="0" y="0"/>
                </a:moveTo>
                <a:lnTo>
                  <a:pt x="4003501" y="0"/>
                </a:lnTo>
                <a:lnTo>
                  <a:pt x="4003501" y="914714"/>
                </a:lnTo>
                <a:lnTo>
                  <a:pt x="0" y="914714"/>
                </a:lnTo>
                <a:close/>
              </a:path>
            </a:pathLst>
          </a:custGeom>
          <a:solidFill>
            <a:srgbClr val="003087"/>
          </a:solidFill>
        </p:spPr>
        <p:txBody>
          <a:bodyPr/>
          <a:lstStyle/>
          <a:p>
            <a:pPr defTabSz="685800"/>
            <a:endParaRPr lang="en-GB" sz="900">
              <a:solidFill>
                <a:prstClr val="black"/>
              </a:solidFill>
              <a:latin typeface="Aptos" panose="02110004020202020204"/>
            </a:endParaRPr>
          </a:p>
        </p:txBody>
      </p:sp>
      <p:sp>
        <p:nvSpPr>
          <p:cNvPr id="12" name="TextBox 11">
            <a:extLst>
              <a:ext uri="{FF2B5EF4-FFF2-40B4-BE49-F238E27FC236}">
                <a16:creationId xmlns:a16="http://schemas.microsoft.com/office/drawing/2014/main" id="{6100EAC6-82A3-94C6-D1BA-802084A86351}"/>
              </a:ext>
            </a:extLst>
          </p:cNvPr>
          <p:cNvSpPr txBox="1"/>
          <p:nvPr/>
        </p:nvSpPr>
        <p:spPr>
          <a:xfrm>
            <a:off x="200681" y="1068422"/>
            <a:ext cx="5667464" cy="2108269"/>
          </a:xfrm>
          <a:prstGeom prst="rect">
            <a:avLst/>
          </a:prstGeom>
          <a:noFill/>
        </p:spPr>
        <p:txBody>
          <a:bodyPr wrap="square" rtlCol="0">
            <a:spAutoFit/>
          </a:bodyPr>
          <a:lstStyle/>
          <a:p>
            <a:pPr defTabSz="685800"/>
            <a:r>
              <a:rPr lang="en-GB" sz="4050" dirty="0">
                <a:solidFill>
                  <a:schemeClr val="bg1"/>
                </a:solidFill>
                <a:latin typeface="Arial" panose="020B0604020202020204" pitchFamily="34" charset="0"/>
                <a:cs typeface="Arial" panose="020B0604020202020204" pitchFamily="34" charset="0"/>
              </a:rPr>
              <a:t>Poll 1 </a:t>
            </a:r>
          </a:p>
          <a:p>
            <a:pPr defTabSz="685800"/>
            <a:r>
              <a:rPr lang="en-GB" sz="1400" dirty="0">
                <a:solidFill>
                  <a:schemeClr val="bg1"/>
                </a:solidFill>
                <a:latin typeface="Arial" panose="020B0604020202020204" pitchFamily="34" charset="0"/>
                <a:cs typeface="Arial" panose="020B0604020202020204" pitchFamily="34" charset="0"/>
              </a:rPr>
              <a:t> </a:t>
            </a:r>
          </a:p>
          <a:p>
            <a:pPr defTabSz="685800"/>
            <a:r>
              <a:rPr lang="en-GB"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When coming along to this webinar what appealed most about today’s presentations?</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defTabSz="685800"/>
            <a:endParaRPr lang="en-GB" sz="405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3AAD198-7AEE-A3E1-9D17-393E6F0F4387}"/>
              </a:ext>
            </a:extLst>
          </p:cNvPr>
          <p:cNvSpPr txBox="1"/>
          <p:nvPr/>
        </p:nvSpPr>
        <p:spPr>
          <a:xfrm>
            <a:off x="205712" y="2931451"/>
            <a:ext cx="2933700" cy="415498"/>
          </a:xfrm>
          <a:prstGeom prst="rect">
            <a:avLst/>
          </a:prstGeom>
          <a:noFill/>
        </p:spPr>
        <p:txBody>
          <a:bodyPr wrap="square" rtlCol="0">
            <a:spAutoFit/>
          </a:bodyPr>
          <a:lstStyle/>
          <a:p>
            <a:pPr defTabSz="685800"/>
            <a:r>
              <a:rPr lang="en-GB" sz="2100" dirty="0">
                <a:solidFill>
                  <a:prstClr val="white"/>
                </a:solidFill>
                <a:latin typeface="Arial" panose="020B0604020202020204" pitchFamily="34" charset="0"/>
                <a:cs typeface="Arial" panose="020B0604020202020204" pitchFamily="34" charset="0"/>
              </a:rPr>
              <a:t>12:30 – 12:35</a:t>
            </a:r>
          </a:p>
        </p:txBody>
      </p:sp>
      <p:sp>
        <p:nvSpPr>
          <p:cNvPr id="19" name="Freeform 9">
            <a:extLst>
              <a:ext uri="{FF2B5EF4-FFF2-40B4-BE49-F238E27FC236}">
                <a16:creationId xmlns:a16="http://schemas.microsoft.com/office/drawing/2014/main" id="{D70C8958-C42B-35EA-A148-0E8A05B99FCB}"/>
              </a:ext>
            </a:extLst>
          </p:cNvPr>
          <p:cNvSpPr/>
          <p:nvPr/>
        </p:nvSpPr>
        <p:spPr>
          <a:xfrm>
            <a:off x="2" y="3804330"/>
            <a:ext cx="4514424" cy="1040024"/>
          </a:xfrm>
          <a:custGeom>
            <a:avLst/>
            <a:gdLst/>
            <a:ahLst/>
            <a:cxnLst/>
            <a:rect l="l" t="t" r="r" b="b"/>
            <a:pathLst>
              <a:path w="2377969" h="536359">
                <a:moveTo>
                  <a:pt x="0" y="0"/>
                </a:moveTo>
                <a:lnTo>
                  <a:pt x="2377969" y="0"/>
                </a:lnTo>
                <a:lnTo>
                  <a:pt x="2377969" y="536359"/>
                </a:lnTo>
                <a:lnTo>
                  <a:pt x="0" y="536359"/>
                </a:lnTo>
                <a:close/>
              </a:path>
            </a:pathLst>
          </a:custGeom>
          <a:solidFill>
            <a:srgbClr val="005EB8"/>
          </a:solidFill>
        </p:spPr>
        <p:txBody>
          <a:bodyPr/>
          <a:lstStyle/>
          <a:p>
            <a:pPr defTabSz="685800"/>
            <a:endParaRPr lang="en-GB" sz="900" dirty="0">
              <a:solidFill>
                <a:prstClr val="black"/>
              </a:solidFill>
              <a:latin typeface="Aptos" panose="02110004020202020204"/>
            </a:endParaRPr>
          </a:p>
        </p:txBody>
      </p:sp>
      <p:sp>
        <p:nvSpPr>
          <p:cNvPr id="21" name="TextBox 14">
            <a:extLst>
              <a:ext uri="{FF2B5EF4-FFF2-40B4-BE49-F238E27FC236}">
                <a16:creationId xmlns:a16="http://schemas.microsoft.com/office/drawing/2014/main" id="{22B760B7-AE75-8AF4-B6A3-AE757232C936}"/>
              </a:ext>
            </a:extLst>
          </p:cNvPr>
          <p:cNvSpPr txBox="1"/>
          <p:nvPr/>
        </p:nvSpPr>
        <p:spPr>
          <a:xfrm>
            <a:off x="205713" y="3891148"/>
            <a:ext cx="1153546" cy="204158"/>
          </a:xfrm>
          <a:prstGeom prst="rect">
            <a:avLst/>
          </a:prstGeom>
        </p:spPr>
        <p:txBody>
          <a:bodyPr wrap="square" lIns="0" tIns="0" rIns="0" bIns="0" rtlCol="0" anchor="t">
            <a:spAutoFit/>
          </a:bodyPr>
          <a:lstStyle/>
          <a:p>
            <a:pPr algn="ctr" defTabSz="685800">
              <a:lnSpc>
                <a:spcPts val="1679"/>
              </a:lnSpc>
            </a:pPr>
            <a:r>
              <a:rPr lang="en-US" sz="1200" dirty="0">
                <a:solidFill>
                  <a:srgbClr val="FFFFFF"/>
                </a:solidFill>
                <a:latin typeface="Frutiger LT Std"/>
              </a:rPr>
              <a:t>GET IN TOUCH</a:t>
            </a:r>
          </a:p>
        </p:txBody>
      </p:sp>
      <p:sp>
        <p:nvSpPr>
          <p:cNvPr id="22" name="TextBox 21">
            <a:extLst>
              <a:ext uri="{FF2B5EF4-FFF2-40B4-BE49-F238E27FC236}">
                <a16:creationId xmlns:a16="http://schemas.microsoft.com/office/drawing/2014/main" id="{55F18F05-7293-6324-DE84-76551623A04E}"/>
              </a:ext>
            </a:extLst>
          </p:cNvPr>
          <p:cNvSpPr txBox="1"/>
          <p:nvPr/>
        </p:nvSpPr>
        <p:spPr>
          <a:xfrm>
            <a:off x="2602034" y="3867905"/>
            <a:ext cx="1828800" cy="276999"/>
          </a:xfrm>
          <a:prstGeom prst="rect">
            <a:avLst/>
          </a:prstGeom>
          <a:noFill/>
        </p:spPr>
        <p:txBody>
          <a:bodyPr wrap="square" rtlCol="0">
            <a:spAutoFit/>
          </a:bodyPr>
          <a:lstStyle/>
          <a:p>
            <a:pPr defTabSz="685800"/>
            <a:r>
              <a:rPr lang="en-GB" sz="1200" dirty="0">
                <a:solidFill>
                  <a:prstClr val="white"/>
                </a:solidFill>
                <a:latin typeface="Frutiger LT Std" panose="020B0604020202020204" charset="0"/>
                <a:cs typeface="Arial" panose="020B0604020202020204" pitchFamily="34" charset="0"/>
              </a:rPr>
              <a:t>FOLLOW US </a:t>
            </a:r>
          </a:p>
        </p:txBody>
      </p:sp>
      <p:sp>
        <p:nvSpPr>
          <p:cNvPr id="23" name="AutoShape 15">
            <a:extLst>
              <a:ext uri="{FF2B5EF4-FFF2-40B4-BE49-F238E27FC236}">
                <a16:creationId xmlns:a16="http://schemas.microsoft.com/office/drawing/2014/main" id="{0ECFA924-8870-779F-D624-33EF6847DF2D}"/>
              </a:ext>
            </a:extLst>
          </p:cNvPr>
          <p:cNvSpPr/>
          <p:nvPr/>
        </p:nvSpPr>
        <p:spPr>
          <a:xfrm flipV="1">
            <a:off x="2327698" y="3981786"/>
            <a:ext cx="0" cy="661939"/>
          </a:xfrm>
          <a:prstGeom prst="line">
            <a:avLst/>
          </a:prstGeom>
          <a:ln w="38100" cap="flat">
            <a:solidFill>
              <a:srgbClr val="FFFFFF"/>
            </a:solidFill>
            <a:prstDash val="solid"/>
            <a:headEnd type="none" w="sm" len="sm"/>
            <a:tailEnd type="none" w="sm" len="sm"/>
          </a:ln>
        </p:spPr>
        <p:txBody>
          <a:bodyPr/>
          <a:lstStyle/>
          <a:p>
            <a:pPr defTabSz="685800"/>
            <a:endParaRPr lang="en-GB" sz="900">
              <a:solidFill>
                <a:prstClr val="black"/>
              </a:solidFill>
              <a:latin typeface="Aptos" panose="02110004020202020204"/>
            </a:endParaRPr>
          </a:p>
        </p:txBody>
      </p:sp>
      <p:sp>
        <p:nvSpPr>
          <p:cNvPr id="24" name="Freeform 11">
            <a:extLst>
              <a:ext uri="{FF2B5EF4-FFF2-40B4-BE49-F238E27FC236}">
                <a16:creationId xmlns:a16="http://schemas.microsoft.com/office/drawing/2014/main" id="{95283E81-DA1C-7EEB-C3A0-C8B4C79A195A}"/>
              </a:ext>
            </a:extLst>
          </p:cNvPr>
          <p:cNvSpPr/>
          <p:nvPr/>
        </p:nvSpPr>
        <p:spPr>
          <a:xfrm>
            <a:off x="347448" y="4192469"/>
            <a:ext cx="234022" cy="171421"/>
          </a:xfrm>
          <a:custGeom>
            <a:avLst/>
            <a:gdLst/>
            <a:ahLst/>
            <a:cxnLst/>
            <a:rect l="l" t="t" r="r" b="b"/>
            <a:pathLst>
              <a:path w="468044" h="342842">
                <a:moveTo>
                  <a:pt x="0" y="0"/>
                </a:moveTo>
                <a:lnTo>
                  <a:pt x="468043" y="0"/>
                </a:lnTo>
                <a:lnTo>
                  <a:pt x="468043" y="342842"/>
                </a:lnTo>
                <a:lnTo>
                  <a:pt x="0" y="3428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85800"/>
            <a:endParaRPr lang="en-GB" sz="900">
              <a:solidFill>
                <a:prstClr val="black"/>
              </a:solidFill>
              <a:latin typeface="Aptos" panose="02110004020202020204"/>
            </a:endParaRPr>
          </a:p>
        </p:txBody>
      </p:sp>
      <p:sp>
        <p:nvSpPr>
          <p:cNvPr id="25" name="TextBox 19">
            <a:extLst>
              <a:ext uri="{FF2B5EF4-FFF2-40B4-BE49-F238E27FC236}">
                <a16:creationId xmlns:a16="http://schemas.microsoft.com/office/drawing/2014/main" id="{D1D14271-1B9E-E91C-6D52-587C9EB65F82}"/>
              </a:ext>
            </a:extLst>
          </p:cNvPr>
          <p:cNvSpPr txBox="1"/>
          <p:nvPr/>
        </p:nvSpPr>
        <p:spPr>
          <a:xfrm>
            <a:off x="659270" y="4170183"/>
            <a:ext cx="1399976" cy="198581"/>
          </a:xfrm>
          <a:prstGeom prst="rect">
            <a:avLst/>
          </a:prstGeom>
        </p:spPr>
        <p:txBody>
          <a:bodyPr lIns="0" tIns="0" rIns="0" bIns="0" rtlCol="0" anchor="t">
            <a:spAutoFit/>
          </a:bodyPr>
          <a:lstStyle/>
          <a:p>
            <a:pPr defTabSz="685800">
              <a:lnSpc>
                <a:spcPts val="1679"/>
              </a:lnSpc>
            </a:pPr>
            <a:r>
              <a:rPr lang="en-US" sz="1200" dirty="0">
                <a:solidFill>
                  <a:srgbClr val="FFFFFF"/>
                </a:solidFill>
                <a:latin typeface="Arial"/>
              </a:rPr>
              <a:t>nhsr.safety@nhs.net</a:t>
            </a:r>
          </a:p>
        </p:txBody>
      </p:sp>
      <p:sp>
        <p:nvSpPr>
          <p:cNvPr id="29" name="Freeform 13">
            <a:extLst>
              <a:ext uri="{FF2B5EF4-FFF2-40B4-BE49-F238E27FC236}">
                <a16:creationId xmlns:a16="http://schemas.microsoft.com/office/drawing/2014/main" id="{0F287DE9-2749-6E40-8C94-9D006A02F7D7}"/>
              </a:ext>
            </a:extLst>
          </p:cNvPr>
          <p:cNvSpPr/>
          <p:nvPr/>
        </p:nvSpPr>
        <p:spPr>
          <a:xfrm>
            <a:off x="2633913" y="4537223"/>
            <a:ext cx="238744" cy="238744"/>
          </a:xfrm>
          <a:custGeom>
            <a:avLst/>
            <a:gdLst/>
            <a:ahLst/>
            <a:cxnLst/>
            <a:rect l="l" t="t" r="r" b="b"/>
            <a:pathLst>
              <a:path w="477488" h="477488">
                <a:moveTo>
                  <a:pt x="0" y="0"/>
                </a:moveTo>
                <a:lnTo>
                  <a:pt x="477488" y="0"/>
                </a:lnTo>
                <a:lnTo>
                  <a:pt x="477488" y="477488"/>
                </a:lnTo>
                <a:lnTo>
                  <a:pt x="0" y="477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00"/>
            <a:endParaRPr lang="en-GB" sz="900" dirty="0">
              <a:solidFill>
                <a:prstClr val="black"/>
              </a:solidFill>
              <a:latin typeface="Aptos" panose="02110004020202020204"/>
            </a:endParaRPr>
          </a:p>
        </p:txBody>
      </p:sp>
      <p:sp>
        <p:nvSpPr>
          <p:cNvPr id="30" name="TextBox 21">
            <a:extLst>
              <a:ext uri="{FF2B5EF4-FFF2-40B4-BE49-F238E27FC236}">
                <a16:creationId xmlns:a16="http://schemas.microsoft.com/office/drawing/2014/main" id="{35C86A24-3148-4B8D-9180-0B465D505440}"/>
              </a:ext>
            </a:extLst>
          </p:cNvPr>
          <p:cNvSpPr txBox="1"/>
          <p:nvPr/>
        </p:nvSpPr>
        <p:spPr>
          <a:xfrm>
            <a:off x="2963628" y="4553943"/>
            <a:ext cx="1713477" cy="198581"/>
          </a:xfrm>
          <a:prstGeom prst="rect">
            <a:avLst/>
          </a:prstGeom>
        </p:spPr>
        <p:txBody>
          <a:bodyPr lIns="0" tIns="0" rIns="0" bIns="0" rtlCol="0" anchor="t">
            <a:spAutoFit/>
          </a:bodyPr>
          <a:lstStyle/>
          <a:p>
            <a:pPr defTabSz="685800">
              <a:lnSpc>
                <a:spcPts val="1680"/>
              </a:lnSpc>
            </a:pPr>
            <a:r>
              <a:rPr lang="en-US" sz="1200" spc="61" dirty="0">
                <a:solidFill>
                  <a:srgbClr val="FFFFFF"/>
                </a:solidFill>
                <a:latin typeface="Arial"/>
              </a:rPr>
              <a:t>NHS Resolution</a:t>
            </a:r>
          </a:p>
        </p:txBody>
      </p:sp>
      <p:sp>
        <p:nvSpPr>
          <p:cNvPr id="31" name="TextBox 20">
            <a:extLst>
              <a:ext uri="{FF2B5EF4-FFF2-40B4-BE49-F238E27FC236}">
                <a16:creationId xmlns:a16="http://schemas.microsoft.com/office/drawing/2014/main" id="{063D6D7C-C84E-BD59-C712-C2765E7ADACB}"/>
              </a:ext>
            </a:extLst>
          </p:cNvPr>
          <p:cNvSpPr txBox="1"/>
          <p:nvPr/>
        </p:nvSpPr>
        <p:spPr>
          <a:xfrm>
            <a:off x="2916099" y="4185395"/>
            <a:ext cx="1713477" cy="198581"/>
          </a:xfrm>
          <a:prstGeom prst="rect">
            <a:avLst/>
          </a:prstGeom>
        </p:spPr>
        <p:txBody>
          <a:bodyPr lIns="0" tIns="0" rIns="0" bIns="0" rtlCol="0" anchor="t">
            <a:spAutoFit/>
          </a:bodyPr>
          <a:lstStyle/>
          <a:p>
            <a:pPr defTabSz="685800">
              <a:lnSpc>
                <a:spcPts val="1680"/>
              </a:lnSpc>
            </a:pPr>
            <a:r>
              <a:rPr lang="en-US" sz="1200" spc="61" dirty="0">
                <a:solidFill>
                  <a:srgbClr val="FFFFFF"/>
                </a:solidFill>
                <a:latin typeface="Arial"/>
              </a:rPr>
              <a:t>@NHSResolution</a:t>
            </a:r>
          </a:p>
        </p:txBody>
      </p:sp>
      <p:sp>
        <p:nvSpPr>
          <p:cNvPr id="32" name="Freeform 12">
            <a:extLst>
              <a:ext uri="{FF2B5EF4-FFF2-40B4-BE49-F238E27FC236}">
                <a16:creationId xmlns:a16="http://schemas.microsoft.com/office/drawing/2014/main" id="{AD470395-CDE6-3F11-5227-C2D51672EE42}"/>
              </a:ext>
            </a:extLst>
          </p:cNvPr>
          <p:cNvSpPr/>
          <p:nvPr/>
        </p:nvSpPr>
        <p:spPr>
          <a:xfrm>
            <a:off x="2653058" y="4195795"/>
            <a:ext cx="181222" cy="194861"/>
          </a:xfrm>
          <a:custGeom>
            <a:avLst/>
            <a:gdLst/>
            <a:ahLst/>
            <a:cxnLst/>
            <a:rect l="l" t="t" r="r" b="b"/>
            <a:pathLst>
              <a:path w="362443" h="389723">
                <a:moveTo>
                  <a:pt x="0" y="0"/>
                </a:moveTo>
                <a:lnTo>
                  <a:pt x="362442" y="0"/>
                </a:lnTo>
                <a:lnTo>
                  <a:pt x="362442" y="389723"/>
                </a:lnTo>
                <a:lnTo>
                  <a:pt x="0" y="3897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85800"/>
            <a:endParaRPr lang="en-GB" sz="900">
              <a:solidFill>
                <a:prstClr val="black"/>
              </a:solidFill>
              <a:latin typeface="Aptos" panose="02110004020202020204"/>
            </a:endParaRPr>
          </a:p>
        </p:txBody>
      </p:sp>
      <p:pic>
        <p:nvPicPr>
          <p:cNvPr id="10" name="Picture 9">
            <a:extLst>
              <a:ext uri="{FF2B5EF4-FFF2-40B4-BE49-F238E27FC236}">
                <a16:creationId xmlns:a16="http://schemas.microsoft.com/office/drawing/2014/main" id="{94CD0FC1-EE60-EEF3-079A-212E6972B35E}"/>
              </a:ext>
            </a:extLst>
          </p:cNvPr>
          <p:cNvPicPr>
            <a:picLocks noChangeAspect="1"/>
          </p:cNvPicPr>
          <p:nvPr/>
        </p:nvPicPr>
        <p:blipFill>
          <a:blip r:embed="rId8"/>
          <a:stretch>
            <a:fillRect/>
          </a:stretch>
        </p:blipFill>
        <p:spPr>
          <a:xfrm>
            <a:off x="4063392" y="257506"/>
            <a:ext cx="3609505" cy="62038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450CF-37DA-B616-A9E4-28F21F43EC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D29671-2C7E-A632-0176-D8D402B66759}"/>
              </a:ext>
            </a:extLst>
          </p:cNvPr>
          <p:cNvSpPr>
            <a:spLocks noGrp="1"/>
          </p:cNvSpPr>
          <p:nvPr>
            <p:ph type="title"/>
          </p:nvPr>
        </p:nvSpPr>
        <p:spPr>
          <a:xfrm>
            <a:off x="306341" y="303499"/>
            <a:ext cx="6923112" cy="506897"/>
          </a:xfrm>
        </p:spPr>
        <p:txBody>
          <a:bodyPr anchor="ctr">
            <a:normAutofit/>
          </a:bodyPr>
          <a:lstStyle/>
          <a:p>
            <a:pPr>
              <a:lnSpc>
                <a:spcPct val="90000"/>
              </a:lnSpc>
            </a:pPr>
            <a:r>
              <a:rPr lang="en-GB" sz="3000" dirty="0"/>
              <a:t>Expert Panel</a:t>
            </a:r>
          </a:p>
        </p:txBody>
      </p:sp>
      <p:graphicFrame>
        <p:nvGraphicFramePr>
          <p:cNvPr id="3" name="Table 2">
            <a:extLst>
              <a:ext uri="{FF2B5EF4-FFF2-40B4-BE49-F238E27FC236}">
                <a16:creationId xmlns:a16="http://schemas.microsoft.com/office/drawing/2014/main" id="{85900AF9-05BC-8FDA-C4A4-6657A04ED709}"/>
              </a:ext>
            </a:extLst>
          </p:cNvPr>
          <p:cNvGraphicFramePr>
            <a:graphicFrameLocks noGrp="1"/>
          </p:cNvGraphicFramePr>
          <p:nvPr>
            <p:extLst>
              <p:ext uri="{D42A27DB-BD31-4B8C-83A1-F6EECF244321}">
                <p14:modId xmlns:p14="http://schemas.microsoft.com/office/powerpoint/2010/main" val="3776663468"/>
              </p:ext>
            </p:extLst>
          </p:nvPr>
        </p:nvGraphicFramePr>
        <p:xfrm>
          <a:off x="306341" y="929095"/>
          <a:ext cx="8298107" cy="3468096"/>
        </p:xfrm>
        <a:graphic>
          <a:graphicData uri="http://schemas.openxmlformats.org/drawingml/2006/table">
            <a:tbl>
              <a:tblPr firstRow="1" firstCol="1" bandRow="1">
                <a:tableStyleId>{5C22544A-7EE6-4342-B048-85BDC9FD1C3A}</a:tableStyleId>
              </a:tblPr>
              <a:tblGrid>
                <a:gridCol w="8298107">
                  <a:extLst>
                    <a:ext uri="{9D8B030D-6E8A-4147-A177-3AD203B41FA5}">
                      <a16:colId xmlns:a16="http://schemas.microsoft.com/office/drawing/2014/main" val="2073863139"/>
                    </a:ext>
                  </a:extLst>
                </a:gridCol>
              </a:tblGrid>
              <a:tr h="185980">
                <a:tc>
                  <a:txBody>
                    <a:bodyPr/>
                    <a:lstStyle/>
                    <a:p>
                      <a:pPr algn="l">
                        <a:lnSpc>
                          <a:spcPct val="107000"/>
                        </a:lnSpc>
                        <a:spcBef>
                          <a:spcPts val="300"/>
                        </a:spcBef>
                        <a:spcAft>
                          <a:spcPts val="300"/>
                        </a:spcAft>
                      </a:pPr>
                      <a:endParaRPr lang="en-GB" sz="1400" kern="100" dirty="0">
                        <a:solidFill>
                          <a:schemeClr val="tx2"/>
                        </a:solidFill>
                        <a:effectLst/>
                        <a:latin typeface="Arial" panose="020B0604020202020204" pitchFamily="34" charset="0"/>
                        <a:ea typeface="Aptos" panose="020B0004020202020204" pitchFamily="34" charset="0"/>
                        <a:cs typeface="Arial" panose="020B0604020202020204" pitchFamily="34" charset="0"/>
                      </a:endParaRPr>
                    </a:p>
                  </a:txBody>
                  <a:tcPr marL="69151" marR="69151" marT="0" marB="0" anchor="ctr">
                    <a:solidFill>
                      <a:schemeClr val="bg1"/>
                    </a:solidFill>
                  </a:tcPr>
                </a:tc>
                <a:extLst>
                  <a:ext uri="{0D108BD9-81ED-4DB2-BD59-A6C34878D82A}">
                    <a16:rowId xmlns:a16="http://schemas.microsoft.com/office/drawing/2014/main" val="3219749229"/>
                  </a:ext>
                </a:extLst>
              </a:tr>
              <a:tr h="346160">
                <a:tc>
                  <a:txBody>
                    <a:bodyPr/>
                    <a:lstStyle/>
                    <a:p>
                      <a:pPr marL="0" indent="0" algn="l">
                        <a:lnSpc>
                          <a:spcPct val="107000"/>
                        </a:lnSpc>
                        <a:spcBef>
                          <a:spcPts val="300"/>
                        </a:spcBef>
                        <a:spcAft>
                          <a:spcPts val="300"/>
                        </a:spcAft>
                        <a:buFont typeface="Arial" panose="020B0604020202020204" pitchFamily="34" charset="0"/>
                        <a:buNone/>
                      </a:pPr>
                      <a:endParaRPr lang="en-GB" sz="2000" kern="100" dirty="0">
                        <a:solidFill>
                          <a:schemeClr val="tx2"/>
                        </a:solidFill>
                        <a:effectLst/>
                        <a:latin typeface="Arial" panose="020B0604020202020204" pitchFamily="34" charset="0"/>
                        <a:ea typeface="Aptos" panose="020B0004020202020204" pitchFamily="34" charset="0"/>
                        <a:cs typeface="Arial" panose="020B0604020202020204" pitchFamily="34" charset="0"/>
                      </a:endParaRPr>
                    </a:p>
                  </a:txBody>
                  <a:tcPr marL="69151" marR="69151" marT="0" marB="0" anchor="ctr">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736883230"/>
                  </a:ext>
                </a:extLst>
              </a:tr>
              <a:tr h="1186840">
                <a:tc>
                  <a:txBody>
                    <a:bodyPr/>
                    <a:lstStyle/>
                    <a:p>
                      <a:pPr marL="285750" indent="-285750" algn="l">
                        <a:lnSpc>
                          <a:spcPct val="107000"/>
                        </a:lnSpc>
                        <a:spcBef>
                          <a:spcPts val="300"/>
                        </a:spcBef>
                        <a:spcAft>
                          <a:spcPts val="300"/>
                        </a:spcAft>
                        <a:buFont typeface="Arial" panose="020B0604020202020204" pitchFamily="34" charset="0"/>
                        <a:buChar char="•"/>
                      </a:pPr>
                      <a:r>
                        <a:rPr lang="en-GB" sz="2000" kern="100" dirty="0">
                          <a:solidFill>
                            <a:schemeClr val="tx2"/>
                          </a:solidFill>
                          <a:effectLst/>
                          <a:latin typeface="Arial" panose="020B0604020202020204" pitchFamily="34" charset="0"/>
                          <a:cs typeface="Arial" panose="020B0604020202020204" pitchFamily="34" charset="0"/>
                        </a:rPr>
                        <a:t>Charlotte Taphouse - </a:t>
                      </a:r>
                      <a:r>
                        <a:rPr lang="en-GB" sz="2000" b="0" kern="100" dirty="0">
                          <a:solidFill>
                            <a:schemeClr val="tx2"/>
                          </a:solidFill>
                          <a:effectLst/>
                          <a:latin typeface="Arial" panose="020B0604020202020204" pitchFamily="34" charset="0"/>
                          <a:cs typeface="Arial" panose="020B0604020202020204" pitchFamily="34" charset="0"/>
                        </a:rPr>
                        <a:t>Digital Transformation Lead for the Hampshire and Isle of  Wight Local Maternity and Neonatal System.</a:t>
                      </a:r>
                    </a:p>
                    <a:p>
                      <a:pPr marL="285750" indent="-285750" algn="l">
                        <a:lnSpc>
                          <a:spcPct val="107000"/>
                        </a:lnSpc>
                        <a:spcBef>
                          <a:spcPts val="300"/>
                        </a:spcBef>
                        <a:spcAft>
                          <a:spcPts val="300"/>
                        </a:spcAft>
                        <a:buFont typeface="Arial" panose="020B0604020202020204" pitchFamily="34" charset="0"/>
                        <a:buChar char="•"/>
                      </a:pPr>
                      <a:r>
                        <a:rPr lang="en-GB" sz="2000" kern="100" dirty="0">
                          <a:solidFill>
                            <a:schemeClr val="tx2"/>
                          </a:solidFill>
                          <a:effectLst/>
                          <a:latin typeface="Arial" panose="020B0604020202020204" pitchFamily="34" charset="0"/>
                          <a:cs typeface="Arial" panose="020B0604020202020204" pitchFamily="34" charset="0"/>
                        </a:rPr>
                        <a:t>Josh Clift - </a:t>
                      </a:r>
                      <a:r>
                        <a:rPr lang="en-GB" sz="2000" b="0" kern="100" dirty="0">
                          <a:solidFill>
                            <a:schemeClr val="tx2"/>
                          </a:solidFill>
                          <a:effectLst/>
                          <a:latin typeface="Arial" panose="020B0604020202020204" pitchFamily="34" charset="0"/>
                          <a:cs typeface="Arial" panose="020B0604020202020204" pitchFamily="34" charset="0"/>
                        </a:rPr>
                        <a:t>A</a:t>
                      </a:r>
                      <a:r>
                        <a:rPr lang="en-GB" sz="2000" b="0" dirty="0">
                          <a:solidFill>
                            <a:schemeClr val="tx2"/>
                          </a:solidFill>
                          <a:latin typeface="Arial" panose="020B0604020202020204" pitchFamily="34" charset="0"/>
                          <a:cs typeface="Arial" panose="020B0604020202020204" pitchFamily="34" charset="0"/>
                        </a:rPr>
                        <a:t>ssociate Director of Software Development and Transformation, Portsmouth Hospitals NHS Trust</a:t>
                      </a:r>
                    </a:p>
                    <a:p>
                      <a:pPr marL="285750" indent="-285750" algn="l">
                        <a:lnSpc>
                          <a:spcPct val="107000"/>
                        </a:lnSpc>
                        <a:spcBef>
                          <a:spcPts val="300"/>
                        </a:spcBef>
                        <a:spcAft>
                          <a:spcPts val="300"/>
                        </a:spcAft>
                        <a:buFont typeface="Arial" panose="020B0604020202020204" pitchFamily="34" charset="0"/>
                        <a:buChar char="•"/>
                      </a:pPr>
                      <a:r>
                        <a:rPr lang="en-GB" sz="2000" kern="100" dirty="0">
                          <a:solidFill>
                            <a:schemeClr val="tx2"/>
                          </a:solidFill>
                          <a:effectLst/>
                          <a:latin typeface="Arial" panose="020B0604020202020204" pitchFamily="34" charset="0"/>
                          <a:cs typeface="Arial" panose="020B0604020202020204" pitchFamily="34" charset="0"/>
                        </a:rPr>
                        <a:t>Ed Glasgow – </a:t>
                      </a:r>
                      <a:r>
                        <a:rPr lang="en-GB" sz="2000" b="0" kern="100" dirty="0">
                          <a:solidFill>
                            <a:schemeClr val="tx2"/>
                          </a:solidFill>
                          <a:effectLst/>
                          <a:latin typeface="Arial" panose="020B0604020202020204" pitchFamily="34" charset="0"/>
                          <a:cs typeface="Arial" panose="020B0604020202020204" pitchFamily="34" charset="0"/>
                        </a:rPr>
                        <a:t>Partner, Kennedys</a:t>
                      </a:r>
                    </a:p>
                    <a:p>
                      <a:pPr marL="285750" marR="0" lvl="0" indent="-2857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GB" sz="2000" kern="100" dirty="0">
                          <a:solidFill>
                            <a:schemeClr val="tx2"/>
                          </a:solidFill>
                          <a:effectLst/>
                          <a:latin typeface="Arial" panose="020B0604020202020204" pitchFamily="34" charset="0"/>
                          <a:cs typeface="Arial" panose="020B0604020202020204" pitchFamily="34" charset="0"/>
                        </a:rPr>
                        <a:t>Majid Hassan - </a:t>
                      </a:r>
                      <a:r>
                        <a:rPr lang="en-GB" sz="2000" b="0" kern="100" dirty="0">
                          <a:solidFill>
                            <a:schemeClr val="tx2"/>
                          </a:solidFill>
                          <a:effectLst/>
                          <a:latin typeface="Arial" panose="020B0604020202020204" pitchFamily="34" charset="0"/>
                          <a:cs typeface="Arial" panose="020B0604020202020204" pitchFamily="34" charset="0"/>
                        </a:rPr>
                        <a:t>Partner, Capsticks LLP</a:t>
                      </a:r>
                    </a:p>
                    <a:p>
                      <a:pPr marL="285750" indent="-285750" algn="l">
                        <a:lnSpc>
                          <a:spcPct val="107000"/>
                        </a:lnSpc>
                        <a:spcBef>
                          <a:spcPts val="300"/>
                        </a:spcBef>
                        <a:spcAft>
                          <a:spcPts val="300"/>
                        </a:spcAft>
                        <a:buFont typeface="Arial" panose="020B0604020202020204" pitchFamily="34" charset="0"/>
                        <a:buChar char="•"/>
                      </a:pPr>
                      <a:endParaRPr lang="en-GB" sz="2000" b="0" kern="100" dirty="0">
                        <a:solidFill>
                          <a:schemeClr val="tx2"/>
                        </a:solidFill>
                        <a:effectLst/>
                        <a:latin typeface="Arial" panose="020B0604020202020204" pitchFamily="34" charset="0"/>
                        <a:ea typeface="Aptos" panose="020B0004020202020204" pitchFamily="34" charset="0"/>
                        <a:cs typeface="Arial" panose="020B0604020202020204" pitchFamily="34" charset="0"/>
                      </a:endParaRPr>
                    </a:p>
                  </a:txBody>
                  <a:tcPr marL="69151" marR="6915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1222705"/>
                  </a:ext>
                </a:extLst>
              </a:tr>
              <a:tr h="346160">
                <a:tc>
                  <a:txBody>
                    <a:bodyPr/>
                    <a:lstStyle/>
                    <a:p>
                      <a:pPr marL="0" indent="0" algn="l">
                        <a:lnSpc>
                          <a:spcPct val="107000"/>
                        </a:lnSpc>
                        <a:spcBef>
                          <a:spcPts val="300"/>
                        </a:spcBef>
                        <a:spcAft>
                          <a:spcPts val="300"/>
                        </a:spcAft>
                        <a:buFont typeface="Arial" panose="020B0604020202020204" pitchFamily="34" charset="0"/>
                        <a:buNone/>
                      </a:pPr>
                      <a:endParaRPr lang="en-GB" sz="1400" kern="100" dirty="0">
                        <a:solidFill>
                          <a:schemeClr val="tx2"/>
                        </a:solidFill>
                        <a:effectLst/>
                        <a:latin typeface="Arial" panose="020B0604020202020204" pitchFamily="34" charset="0"/>
                        <a:ea typeface="Aptos" panose="020B0004020202020204" pitchFamily="34" charset="0"/>
                        <a:cs typeface="Arial" panose="020B0604020202020204" pitchFamily="34" charset="0"/>
                      </a:endParaRPr>
                    </a:p>
                  </a:txBody>
                  <a:tcPr marL="69151" marR="69151" marT="0" marB="0" anchor="ctr">
                    <a:lnT w="12700" cmpd="sng">
                      <a:noFill/>
                    </a:lnT>
                    <a:solidFill>
                      <a:schemeClr val="bg1"/>
                    </a:solidFill>
                  </a:tcPr>
                </a:tc>
                <a:extLst>
                  <a:ext uri="{0D108BD9-81ED-4DB2-BD59-A6C34878D82A}">
                    <a16:rowId xmlns:a16="http://schemas.microsoft.com/office/drawing/2014/main" val="3078171554"/>
                  </a:ext>
                </a:extLst>
              </a:tr>
            </a:tbl>
          </a:graphicData>
        </a:graphic>
      </p:graphicFrame>
      <p:pic>
        <p:nvPicPr>
          <p:cNvPr id="10" name="Picture 9">
            <a:extLst>
              <a:ext uri="{FF2B5EF4-FFF2-40B4-BE49-F238E27FC236}">
                <a16:creationId xmlns:a16="http://schemas.microsoft.com/office/drawing/2014/main" id="{F2F94B28-ED5A-3146-21CA-9371477311DC}"/>
              </a:ext>
            </a:extLst>
          </p:cNvPr>
          <p:cNvPicPr>
            <a:picLocks noChangeAspect="1"/>
          </p:cNvPicPr>
          <p:nvPr/>
        </p:nvPicPr>
        <p:blipFill>
          <a:blip r:embed="rId3"/>
          <a:stretch>
            <a:fillRect/>
          </a:stretch>
        </p:blipFill>
        <p:spPr>
          <a:xfrm>
            <a:off x="3995936" y="249492"/>
            <a:ext cx="3577656" cy="614910"/>
          </a:xfrm>
          <a:prstGeom prst="rect">
            <a:avLst/>
          </a:prstGeom>
        </p:spPr>
      </p:pic>
    </p:spTree>
    <p:extLst>
      <p:ext uri="{BB962C8B-B14F-4D97-AF65-F5344CB8AC3E}">
        <p14:creationId xmlns:p14="http://schemas.microsoft.com/office/powerpoint/2010/main" val="17826730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48216" y="4312755"/>
            <a:ext cx="234022" cy="171421"/>
          </a:xfrm>
          <a:custGeom>
            <a:avLst/>
            <a:gdLst/>
            <a:ahLst/>
            <a:cxnLst/>
            <a:rect l="l" t="t" r="r" b="b"/>
            <a:pathLst>
              <a:path w="468044" h="342842">
                <a:moveTo>
                  <a:pt x="0" y="0"/>
                </a:moveTo>
                <a:lnTo>
                  <a:pt x="468043" y="0"/>
                </a:lnTo>
                <a:lnTo>
                  <a:pt x="468043" y="342842"/>
                </a:lnTo>
                <a:lnTo>
                  <a:pt x="0" y="3428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85800"/>
            <a:endParaRPr lang="en-GB" sz="900">
              <a:solidFill>
                <a:prstClr val="black"/>
              </a:solidFill>
              <a:latin typeface="Aptos" panose="02110004020202020204"/>
            </a:endParaRPr>
          </a:p>
        </p:txBody>
      </p:sp>
      <p:sp>
        <p:nvSpPr>
          <p:cNvPr id="9" name="Freeform 9"/>
          <p:cNvSpPr/>
          <p:nvPr/>
        </p:nvSpPr>
        <p:spPr>
          <a:xfrm>
            <a:off x="0" y="1206478"/>
            <a:ext cx="7452319" cy="2165164"/>
          </a:xfrm>
          <a:custGeom>
            <a:avLst/>
            <a:gdLst/>
            <a:ahLst/>
            <a:cxnLst/>
            <a:rect l="l" t="t" r="r" b="b"/>
            <a:pathLst>
              <a:path w="4003501" h="914714">
                <a:moveTo>
                  <a:pt x="0" y="0"/>
                </a:moveTo>
                <a:lnTo>
                  <a:pt x="4003501" y="0"/>
                </a:lnTo>
                <a:lnTo>
                  <a:pt x="4003501" y="914714"/>
                </a:lnTo>
                <a:lnTo>
                  <a:pt x="0" y="914714"/>
                </a:lnTo>
                <a:close/>
              </a:path>
            </a:pathLst>
          </a:custGeom>
          <a:solidFill>
            <a:srgbClr val="003087"/>
          </a:solidFill>
        </p:spPr>
        <p:txBody>
          <a:bodyPr/>
          <a:lstStyle/>
          <a:p>
            <a:pPr defTabSz="685800"/>
            <a:endParaRPr lang="en-GB" sz="900">
              <a:solidFill>
                <a:prstClr val="black"/>
              </a:solidFill>
              <a:latin typeface="Aptos" panose="02110004020202020204"/>
            </a:endParaRPr>
          </a:p>
        </p:txBody>
      </p:sp>
      <p:sp>
        <p:nvSpPr>
          <p:cNvPr id="12" name="TextBox 11">
            <a:extLst>
              <a:ext uri="{FF2B5EF4-FFF2-40B4-BE49-F238E27FC236}">
                <a16:creationId xmlns:a16="http://schemas.microsoft.com/office/drawing/2014/main" id="{6100EAC6-82A3-94C6-D1BA-802084A86351}"/>
              </a:ext>
            </a:extLst>
          </p:cNvPr>
          <p:cNvSpPr txBox="1"/>
          <p:nvPr/>
        </p:nvSpPr>
        <p:spPr>
          <a:xfrm>
            <a:off x="107504" y="1346803"/>
            <a:ext cx="6674352" cy="1692771"/>
          </a:xfrm>
          <a:prstGeom prst="rect">
            <a:avLst/>
          </a:prstGeom>
          <a:noFill/>
        </p:spPr>
        <p:txBody>
          <a:bodyPr wrap="square" rtlCol="0">
            <a:spAutoFit/>
          </a:bodyPr>
          <a:lstStyle/>
          <a:p>
            <a:pPr defTabSz="685800"/>
            <a:r>
              <a:rPr lang="en-GB" sz="800" dirty="0">
                <a:solidFill>
                  <a:schemeClr val="bg1"/>
                </a:solidFill>
                <a:latin typeface="Arial" panose="020B0604020202020204" pitchFamily="34" charset="0"/>
                <a:cs typeface="Arial" panose="020B0604020202020204" pitchFamily="34" charset="0"/>
              </a:rPr>
              <a:t> </a:t>
            </a:r>
            <a:r>
              <a:rPr lang="en-GB" sz="3600" dirty="0">
                <a:solidFill>
                  <a:schemeClr val="bg1"/>
                </a:solidFill>
                <a:latin typeface="Arial" panose="020B0604020202020204" pitchFamily="34" charset="0"/>
                <a:cs typeface="Arial" panose="020B0604020202020204" pitchFamily="34" charset="0"/>
              </a:rPr>
              <a:t>Poll 2 </a:t>
            </a:r>
          </a:p>
          <a:p>
            <a:pPr defTabSz="685800"/>
            <a:r>
              <a:rPr lang="en-GB" sz="1600" dirty="0">
                <a:solidFill>
                  <a:schemeClr val="bg1"/>
                </a:solidFill>
                <a:latin typeface="Arial" panose="020B0604020202020204" pitchFamily="34" charset="0"/>
                <a:cs typeface="Arial" panose="020B0604020202020204" pitchFamily="34" charset="0"/>
              </a:rPr>
              <a:t> </a:t>
            </a:r>
          </a:p>
          <a:p>
            <a:pPr defTabSz="685800"/>
            <a:r>
              <a:rPr lang="en-GB" sz="2400" kern="0" dirty="0">
                <a:solidFill>
                  <a:schemeClr val="bg1"/>
                </a:solidFill>
                <a:effectLst/>
                <a:latin typeface="Arial" panose="020B0604020202020204" pitchFamily="34" charset="0"/>
                <a:ea typeface="Times New Roman" panose="02020603050405020304" pitchFamily="18" charset="0"/>
              </a:rPr>
              <a:t>What did you gain from today’s forum and what are you taking away from today?</a:t>
            </a:r>
            <a:endParaRPr lang="en-GB" sz="2400" dirty="0">
              <a:solidFill>
                <a:schemeClr val="bg1"/>
              </a:solidFill>
              <a:latin typeface="Arial" panose="020B0604020202020204" pitchFamily="34" charset="0"/>
              <a:cs typeface="Arial" panose="020B0604020202020204" pitchFamily="34" charset="0"/>
            </a:endParaRPr>
          </a:p>
        </p:txBody>
      </p:sp>
      <p:sp>
        <p:nvSpPr>
          <p:cNvPr id="19" name="Freeform 9">
            <a:extLst>
              <a:ext uri="{FF2B5EF4-FFF2-40B4-BE49-F238E27FC236}">
                <a16:creationId xmlns:a16="http://schemas.microsoft.com/office/drawing/2014/main" id="{D70C8958-C42B-35EA-A148-0E8A05B99FCB}"/>
              </a:ext>
            </a:extLst>
          </p:cNvPr>
          <p:cNvSpPr/>
          <p:nvPr/>
        </p:nvSpPr>
        <p:spPr>
          <a:xfrm>
            <a:off x="0" y="3624820"/>
            <a:ext cx="4514424" cy="1040024"/>
          </a:xfrm>
          <a:custGeom>
            <a:avLst/>
            <a:gdLst/>
            <a:ahLst/>
            <a:cxnLst/>
            <a:rect l="l" t="t" r="r" b="b"/>
            <a:pathLst>
              <a:path w="2377969" h="536359">
                <a:moveTo>
                  <a:pt x="0" y="0"/>
                </a:moveTo>
                <a:lnTo>
                  <a:pt x="2377969" y="0"/>
                </a:lnTo>
                <a:lnTo>
                  <a:pt x="2377969" y="536359"/>
                </a:lnTo>
                <a:lnTo>
                  <a:pt x="0" y="536359"/>
                </a:lnTo>
                <a:close/>
              </a:path>
            </a:pathLst>
          </a:custGeom>
          <a:solidFill>
            <a:srgbClr val="005EB8"/>
          </a:solidFill>
        </p:spPr>
        <p:txBody>
          <a:bodyPr/>
          <a:lstStyle/>
          <a:p>
            <a:pPr defTabSz="685800"/>
            <a:endParaRPr lang="en-GB" sz="900" dirty="0">
              <a:solidFill>
                <a:prstClr val="black"/>
              </a:solidFill>
              <a:latin typeface="Aptos" panose="02110004020202020204"/>
            </a:endParaRPr>
          </a:p>
        </p:txBody>
      </p:sp>
      <p:sp>
        <p:nvSpPr>
          <p:cNvPr id="21" name="TextBox 14">
            <a:extLst>
              <a:ext uri="{FF2B5EF4-FFF2-40B4-BE49-F238E27FC236}">
                <a16:creationId xmlns:a16="http://schemas.microsoft.com/office/drawing/2014/main" id="{22B760B7-AE75-8AF4-B6A3-AE757232C936}"/>
              </a:ext>
            </a:extLst>
          </p:cNvPr>
          <p:cNvSpPr txBox="1"/>
          <p:nvPr/>
        </p:nvSpPr>
        <p:spPr>
          <a:xfrm>
            <a:off x="205713" y="3891148"/>
            <a:ext cx="1153546" cy="204158"/>
          </a:xfrm>
          <a:prstGeom prst="rect">
            <a:avLst/>
          </a:prstGeom>
        </p:spPr>
        <p:txBody>
          <a:bodyPr wrap="square" lIns="0" tIns="0" rIns="0" bIns="0" rtlCol="0" anchor="t">
            <a:spAutoFit/>
          </a:bodyPr>
          <a:lstStyle/>
          <a:p>
            <a:pPr algn="ctr" defTabSz="685800">
              <a:lnSpc>
                <a:spcPts val="1679"/>
              </a:lnSpc>
            </a:pPr>
            <a:r>
              <a:rPr lang="en-US" sz="1200" dirty="0">
                <a:solidFill>
                  <a:srgbClr val="FFFFFF"/>
                </a:solidFill>
                <a:latin typeface="Frutiger LT Std"/>
              </a:rPr>
              <a:t>GET IN TOUCH</a:t>
            </a:r>
          </a:p>
        </p:txBody>
      </p:sp>
      <p:sp>
        <p:nvSpPr>
          <p:cNvPr id="22" name="TextBox 21">
            <a:extLst>
              <a:ext uri="{FF2B5EF4-FFF2-40B4-BE49-F238E27FC236}">
                <a16:creationId xmlns:a16="http://schemas.microsoft.com/office/drawing/2014/main" id="{55F18F05-7293-6324-DE84-76551623A04E}"/>
              </a:ext>
            </a:extLst>
          </p:cNvPr>
          <p:cNvSpPr txBox="1"/>
          <p:nvPr/>
        </p:nvSpPr>
        <p:spPr>
          <a:xfrm>
            <a:off x="2596151" y="3733298"/>
            <a:ext cx="1828800" cy="276999"/>
          </a:xfrm>
          <a:prstGeom prst="rect">
            <a:avLst/>
          </a:prstGeom>
          <a:noFill/>
        </p:spPr>
        <p:txBody>
          <a:bodyPr wrap="square" rtlCol="0">
            <a:spAutoFit/>
          </a:bodyPr>
          <a:lstStyle/>
          <a:p>
            <a:pPr defTabSz="685800"/>
            <a:r>
              <a:rPr lang="en-GB" sz="1200" dirty="0">
                <a:solidFill>
                  <a:prstClr val="white"/>
                </a:solidFill>
                <a:latin typeface="Frutiger LT Std" panose="020B0604020202020204" charset="0"/>
                <a:cs typeface="Arial" panose="020B0604020202020204" pitchFamily="34" charset="0"/>
              </a:rPr>
              <a:t>FOLLOW US </a:t>
            </a:r>
          </a:p>
        </p:txBody>
      </p:sp>
      <p:sp>
        <p:nvSpPr>
          <p:cNvPr id="23" name="AutoShape 15">
            <a:extLst>
              <a:ext uri="{FF2B5EF4-FFF2-40B4-BE49-F238E27FC236}">
                <a16:creationId xmlns:a16="http://schemas.microsoft.com/office/drawing/2014/main" id="{0ECFA924-8870-779F-D624-33EF6847DF2D}"/>
              </a:ext>
            </a:extLst>
          </p:cNvPr>
          <p:cNvSpPr/>
          <p:nvPr/>
        </p:nvSpPr>
        <p:spPr>
          <a:xfrm flipV="1">
            <a:off x="2327698" y="3981786"/>
            <a:ext cx="0" cy="661939"/>
          </a:xfrm>
          <a:prstGeom prst="line">
            <a:avLst/>
          </a:prstGeom>
          <a:ln w="38100" cap="flat">
            <a:solidFill>
              <a:srgbClr val="FFFFFF"/>
            </a:solidFill>
            <a:prstDash val="solid"/>
            <a:headEnd type="none" w="sm" len="sm"/>
            <a:tailEnd type="none" w="sm" len="sm"/>
          </a:ln>
        </p:spPr>
        <p:txBody>
          <a:bodyPr/>
          <a:lstStyle/>
          <a:p>
            <a:pPr defTabSz="685800"/>
            <a:endParaRPr lang="en-GB" sz="900">
              <a:solidFill>
                <a:prstClr val="black"/>
              </a:solidFill>
              <a:latin typeface="Aptos" panose="02110004020202020204"/>
            </a:endParaRPr>
          </a:p>
        </p:txBody>
      </p:sp>
      <p:sp>
        <p:nvSpPr>
          <p:cNvPr id="24" name="Freeform 11">
            <a:extLst>
              <a:ext uri="{FF2B5EF4-FFF2-40B4-BE49-F238E27FC236}">
                <a16:creationId xmlns:a16="http://schemas.microsoft.com/office/drawing/2014/main" id="{95283E81-DA1C-7EEB-C3A0-C8B4C79A195A}"/>
              </a:ext>
            </a:extLst>
          </p:cNvPr>
          <p:cNvSpPr/>
          <p:nvPr/>
        </p:nvSpPr>
        <p:spPr>
          <a:xfrm>
            <a:off x="347448" y="4192469"/>
            <a:ext cx="234022" cy="171421"/>
          </a:xfrm>
          <a:custGeom>
            <a:avLst/>
            <a:gdLst/>
            <a:ahLst/>
            <a:cxnLst/>
            <a:rect l="l" t="t" r="r" b="b"/>
            <a:pathLst>
              <a:path w="468044" h="342842">
                <a:moveTo>
                  <a:pt x="0" y="0"/>
                </a:moveTo>
                <a:lnTo>
                  <a:pt x="468043" y="0"/>
                </a:lnTo>
                <a:lnTo>
                  <a:pt x="468043" y="342842"/>
                </a:lnTo>
                <a:lnTo>
                  <a:pt x="0" y="3428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85800"/>
            <a:endParaRPr lang="en-GB" sz="900">
              <a:solidFill>
                <a:prstClr val="black"/>
              </a:solidFill>
              <a:latin typeface="Aptos" panose="02110004020202020204"/>
            </a:endParaRPr>
          </a:p>
        </p:txBody>
      </p:sp>
      <p:sp>
        <p:nvSpPr>
          <p:cNvPr id="25" name="TextBox 19">
            <a:extLst>
              <a:ext uri="{FF2B5EF4-FFF2-40B4-BE49-F238E27FC236}">
                <a16:creationId xmlns:a16="http://schemas.microsoft.com/office/drawing/2014/main" id="{D1D14271-1B9E-E91C-6D52-587C9EB65F82}"/>
              </a:ext>
            </a:extLst>
          </p:cNvPr>
          <p:cNvSpPr txBox="1"/>
          <p:nvPr/>
        </p:nvSpPr>
        <p:spPr>
          <a:xfrm>
            <a:off x="659270" y="4170183"/>
            <a:ext cx="1399976" cy="198581"/>
          </a:xfrm>
          <a:prstGeom prst="rect">
            <a:avLst/>
          </a:prstGeom>
        </p:spPr>
        <p:txBody>
          <a:bodyPr lIns="0" tIns="0" rIns="0" bIns="0" rtlCol="0" anchor="t">
            <a:spAutoFit/>
          </a:bodyPr>
          <a:lstStyle/>
          <a:p>
            <a:pPr defTabSz="685800">
              <a:lnSpc>
                <a:spcPts val="1679"/>
              </a:lnSpc>
            </a:pPr>
            <a:r>
              <a:rPr lang="en-US" sz="1200" dirty="0">
                <a:solidFill>
                  <a:srgbClr val="FFFFFF"/>
                </a:solidFill>
                <a:latin typeface="Arial"/>
              </a:rPr>
              <a:t>nhsr.safety@nhs.net</a:t>
            </a:r>
          </a:p>
        </p:txBody>
      </p:sp>
      <p:sp>
        <p:nvSpPr>
          <p:cNvPr id="29" name="Freeform 13">
            <a:extLst>
              <a:ext uri="{FF2B5EF4-FFF2-40B4-BE49-F238E27FC236}">
                <a16:creationId xmlns:a16="http://schemas.microsoft.com/office/drawing/2014/main" id="{0F287DE9-2749-6E40-8C94-9D006A02F7D7}"/>
              </a:ext>
            </a:extLst>
          </p:cNvPr>
          <p:cNvSpPr/>
          <p:nvPr/>
        </p:nvSpPr>
        <p:spPr>
          <a:xfrm>
            <a:off x="2691435" y="4294023"/>
            <a:ext cx="238744" cy="238744"/>
          </a:xfrm>
          <a:custGeom>
            <a:avLst/>
            <a:gdLst/>
            <a:ahLst/>
            <a:cxnLst/>
            <a:rect l="l" t="t" r="r" b="b"/>
            <a:pathLst>
              <a:path w="477488" h="477488">
                <a:moveTo>
                  <a:pt x="0" y="0"/>
                </a:moveTo>
                <a:lnTo>
                  <a:pt x="477488" y="0"/>
                </a:lnTo>
                <a:lnTo>
                  <a:pt x="477488" y="477488"/>
                </a:lnTo>
                <a:lnTo>
                  <a:pt x="0" y="477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00"/>
            <a:endParaRPr lang="en-GB" sz="900" dirty="0">
              <a:solidFill>
                <a:prstClr val="black"/>
              </a:solidFill>
              <a:latin typeface="Aptos" panose="02110004020202020204"/>
            </a:endParaRPr>
          </a:p>
        </p:txBody>
      </p:sp>
      <p:sp>
        <p:nvSpPr>
          <p:cNvPr id="30" name="TextBox 21">
            <a:extLst>
              <a:ext uri="{FF2B5EF4-FFF2-40B4-BE49-F238E27FC236}">
                <a16:creationId xmlns:a16="http://schemas.microsoft.com/office/drawing/2014/main" id="{35C86A24-3148-4B8D-9180-0B465D505440}"/>
              </a:ext>
            </a:extLst>
          </p:cNvPr>
          <p:cNvSpPr txBox="1"/>
          <p:nvPr/>
        </p:nvSpPr>
        <p:spPr>
          <a:xfrm>
            <a:off x="2947967" y="4327598"/>
            <a:ext cx="1713477" cy="198581"/>
          </a:xfrm>
          <a:prstGeom prst="rect">
            <a:avLst/>
          </a:prstGeom>
        </p:spPr>
        <p:txBody>
          <a:bodyPr lIns="0" tIns="0" rIns="0" bIns="0" rtlCol="0" anchor="t">
            <a:spAutoFit/>
          </a:bodyPr>
          <a:lstStyle/>
          <a:p>
            <a:pPr defTabSz="685800">
              <a:lnSpc>
                <a:spcPts val="1680"/>
              </a:lnSpc>
            </a:pPr>
            <a:r>
              <a:rPr lang="en-US" sz="1200" spc="61" dirty="0">
                <a:solidFill>
                  <a:srgbClr val="FFFFFF"/>
                </a:solidFill>
                <a:latin typeface="Arial"/>
              </a:rPr>
              <a:t>NHS Resolution</a:t>
            </a:r>
          </a:p>
        </p:txBody>
      </p:sp>
      <p:sp>
        <p:nvSpPr>
          <p:cNvPr id="31" name="TextBox 20">
            <a:extLst>
              <a:ext uri="{FF2B5EF4-FFF2-40B4-BE49-F238E27FC236}">
                <a16:creationId xmlns:a16="http://schemas.microsoft.com/office/drawing/2014/main" id="{063D6D7C-C84E-BD59-C712-C2765E7ADACB}"/>
              </a:ext>
            </a:extLst>
          </p:cNvPr>
          <p:cNvSpPr txBox="1"/>
          <p:nvPr/>
        </p:nvSpPr>
        <p:spPr>
          <a:xfrm>
            <a:off x="2916101" y="4007686"/>
            <a:ext cx="1713477" cy="198581"/>
          </a:xfrm>
          <a:prstGeom prst="rect">
            <a:avLst/>
          </a:prstGeom>
        </p:spPr>
        <p:txBody>
          <a:bodyPr lIns="0" tIns="0" rIns="0" bIns="0" rtlCol="0" anchor="t">
            <a:spAutoFit/>
          </a:bodyPr>
          <a:lstStyle/>
          <a:p>
            <a:pPr defTabSz="685800">
              <a:lnSpc>
                <a:spcPts val="1680"/>
              </a:lnSpc>
            </a:pPr>
            <a:r>
              <a:rPr lang="en-US" sz="1200" spc="61" dirty="0">
                <a:solidFill>
                  <a:srgbClr val="FFFFFF"/>
                </a:solidFill>
                <a:latin typeface="Arial"/>
              </a:rPr>
              <a:t>@NHSResolution</a:t>
            </a:r>
          </a:p>
        </p:txBody>
      </p:sp>
      <p:sp>
        <p:nvSpPr>
          <p:cNvPr id="32" name="Freeform 12">
            <a:extLst>
              <a:ext uri="{FF2B5EF4-FFF2-40B4-BE49-F238E27FC236}">
                <a16:creationId xmlns:a16="http://schemas.microsoft.com/office/drawing/2014/main" id="{AD470395-CDE6-3F11-5227-C2D51672EE42}"/>
              </a:ext>
            </a:extLst>
          </p:cNvPr>
          <p:cNvSpPr/>
          <p:nvPr/>
        </p:nvSpPr>
        <p:spPr>
          <a:xfrm>
            <a:off x="2691435" y="4021344"/>
            <a:ext cx="181222" cy="194861"/>
          </a:xfrm>
          <a:custGeom>
            <a:avLst/>
            <a:gdLst/>
            <a:ahLst/>
            <a:cxnLst/>
            <a:rect l="l" t="t" r="r" b="b"/>
            <a:pathLst>
              <a:path w="362443" h="389723">
                <a:moveTo>
                  <a:pt x="0" y="0"/>
                </a:moveTo>
                <a:lnTo>
                  <a:pt x="362442" y="0"/>
                </a:lnTo>
                <a:lnTo>
                  <a:pt x="362442" y="389723"/>
                </a:lnTo>
                <a:lnTo>
                  <a:pt x="0" y="3897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85800"/>
            <a:endParaRPr lang="en-GB" sz="900" dirty="0">
              <a:solidFill>
                <a:prstClr val="black"/>
              </a:solidFill>
              <a:latin typeface="Aptos" panose="02110004020202020204"/>
            </a:endParaRPr>
          </a:p>
        </p:txBody>
      </p:sp>
      <p:pic>
        <p:nvPicPr>
          <p:cNvPr id="2" name="Picture 1">
            <a:extLst>
              <a:ext uri="{FF2B5EF4-FFF2-40B4-BE49-F238E27FC236}">
                <a16:creationId xmlns:a16="http://schemas.microsoft.com/office/drawing/2014/main" id="{CF11CAC2-7AF9-CB70-8C06-0B15B1FFF912}"/>
              </a:ext>
            </a:extLst>
          </p:cNvPr>
          <p:cNvPicPr>
            <a:picLocks noChangeAspect="1"/>
          </p:cNvPicPr>
          <p:nvPr/>
        </p:nvPicPr>
        <p:blipFill>
          <a:blip r:embed="rId8"/>
          <a:stretch>
            <a:fillRect/>
          </a:stretch>
        </p:blipFill>
        <p:spPr>
          <a:xfrm>
            <a:off x="4067944" y="228026"/>
            <a:ext cx="3609505" cy="620384"/>
          </a:xfrm>
          <a:prstGeom prst="rect">
            <a:avLst/>
          </a:prstGeom>
        </p:spPr>
      </p:pic>
    </p:spTree>
    <p:extLst>
      <p:ext uri="{BB962C8B-B14F-4D97-AF65-F5344CB8AC3E}">
        <p14:creationId xmlns:p14="http://schemas.microsoft.com/office/powerpoint/2010/main" val="1842643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48216" y="4312755"/>
            <a:ext cx="234022" cy="171421"/>
          </a:xfrm>
          <a:custGeom>
            <a:avLst/>
            <a:gdLst/>
            <a:ahLst/>
            <a:cxnLst/>
            <a:rect l="l" t="t" r="r" b="b"/>
            <a:pathLst>
              <a:path w="468044" h="342842">
                <a:moveTo>
                  <a:pt x="0" y="0"/>
                </a:moveTo>
                <a:lnTo>
                  <a:pt x="468043" y="0"/>
                </a:lnTo>
                <a:lnTo>
                  <a:pt x="468043" y="342842"/>
                </a:lnTo>
                <a:lnTo>
                  <a:pt x="0" y="3428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900"/>
          </a:p>
        </p:txBody>
      </p:sp>
      <p:sp>
        <p:nvSpPr>
          <p:cNvPr id="9" name="Freeform 9"/>
          <p:cNvSpPr/>
          <p:nvPr/>
        </p:nvSpPr>
        <p:spPr>
          <a:xfrm>
            <a:off x="49466" y="910467"/>
            <a:ext cx="6044938" cy="676875"/>
          </a:xfrm>
          <a:custGeom>
            <a:avLst/>
            <a:gdLst/>
            <a:ahLst/>
            <a:cxnLst/>
            <a:rect l="l" t="t" r="r" b="b"/>
            <a:pathLst>
              <a:path w="4003501" h="914714">
                <a:moveTo>
                  <a:pt x="0" y="0"/>
                </a:moveTo>
                <a:lnTo>
                  <a:pt x="4003501" y="0"/>
                </a:lnTo>
                <a:lnTo>
                  <a:pt x="4003501" y="914714"/>
                </a:lnTo>
                <a:lnTo>
                  <a:pt x="0" y="914714"/>
                </a:lnTo>
                <a:close/>
              </a:path>
            </a:pathLst>
          </a:custGeom>
          <a:solidFill>
            <a:srgbClr val="003087"/>
          </a:solidFill>
        </p:spPr>
        <p:txBody>
          <a:bodyPr/>
          <a:lstStyle/>
          <a:p>
            <a:endParaRPr lang="en-GB" sz="900"/>
          </a:p>
        </p:txBody>
      </p:sp>
      <p:sp>
        <p:nvSpPr>
          <p:cNvPr id="12" name="TextBox 11">
            <a:extLst>
              <a:ext uri="{FF2B5EF4-FFF2-40B4-BE49-F238E27FC236}">
                <a16:creationId xmlns:a16="http://schemas.microsoft.com/office/drawing/2014/main" id="{6100EAC6-82A3-94C6-D1BA-802084A86351}"/>
              </a:ext>
            </a:extLst>
          </p:cNvPr>
          <p:cNvSpPr txBox="1"/>
          <p:nvPr/>
        </p:nvSpPr>
        <p:spPr>
          <a:xfrm>
            <a:off x="49466" y="808186"/>
            <a:ext cx="7601641" cy="715581"/>
          </a:xfrm>
          <a:prstGeom prst="rect">
            <a:avLst/>
          </a:prstGeom>
          <a:noFill/>
        </p:spPr>
        <p:txBody>
          <a:bodyPr wrap="square" rtlCol="0">
            <a:spAutoFit/>
          </a:bodyPr>
          <a:lstStyle/>
          <a:p>
            <a:r>
              <a:rPr lang="en-GB" sz="4050" dirty="0">
                <a:solidFill>
                  <a:schemeClr val="bg1"/>
                </a:solidFill>
                <a:latin typeface="Arial" panose="020B0604020202020204" pitchFamily="34" charset="0"/>
                <a:cs typeface="Arial" panose="020B0604020202020204" pitchFamily="34" charset="0"/>
              </a:rPr>
              <a:t>Thank you!</a:t>
            </a:r>
          </a:p>
        </p:txBody>
      </p:sp>
      <p:sp>
        <p:nvSpPr>
          <p:cNvPr id="19" name="Freeform 9">
            <a:extLst>
              <a:ext uri="{FF2B5EF4-FFF2-40B4-BE49-F238E27FC236}">
                <a16:creationId xmlns:a16="http://schemas.microsoft.com/office/drawing/2014/main" id="{D70C8958-C42B-35EA-A148-0E8A05B99FCB}"/>
              </a:ext>
            </a:extLst>
          </p:cNvPr>
          <p:cNvSpPr/>
          <p:nvPr/>
        </p:nvSpPr>
        <p:spPr>
          <a:xfrm>
            <a:off x="0" y="3650171"/>
            <a:ext cx="4514424" cy="1040024"/>
          </a:xfrm>
          <a:custGeom>
            <a:avLst/>
            <a:gdLst/>
            <a:ahLst/>
            <a:cxnLst/>
            <a:rect l="l" t="t" r="r" b="b"/>
            <a:pathLst>
              <a:path w="2377969" h="536359">
                <a:moveTo>
                  <a:pt x="0" y="0"/>
                </a:moveTo>
                <a:lnTo>
                  <a:pt x="2377969" y="0"/>
                </a:lnTo>
                <a:lnTo>
                  <a:pt x="2377969" y="536359"/>
                </a:lnTo>
                <a:lnTo>
                  <a:pt x="0" y="536359"/>
                </a:lnTo>
                <a:close/>
              </a:path>
            </a:pathLst>
          </a:custGeom>
          <a:solidFill>
            <a:srgbClr val="005EB8"/>
          </a:solidFill>
        </p:spPr>
        <p:txBody>
          <a:bodyPr/>
          <a:lstStyle/>
          <a:p>
            <a:endParaRPr lang="en-GB" sz="900" dirty="0"/>
          </a:p>
        </p:txBody>
      </p:sp>
      <p:sp>
        <p:nvSpPr>
          <p:cNvPr id="21" name="TextBox 14">
            <a:extLst>
              <a:ext uri="{FF2B5EF4-FFF2-40B4-BE49-F238E27FC236}">
                <a16:creationId xmlns:a16="http://schemas.microsoft.com/office/drawing/2014/main" id="{22B760B7-AE75-8AF4-B6A3-AE757232C936}"/>
              </a:ext>
            </a:extLst>
          </p:cNvPr>
          <p:cNvSpPr txBox="1"/>
          <p:nvPr/>
        </p:nvSpPr>
        <p:spPr>
          <a:xfrm>
            <a:off x="205713" y="3891148"/>
            <a:ext cx="1153546" cy="204158"/>
          </a:xfrm>
          <a:prstGeom prst="rect">
            <a:avLst/>
          </a:prstGeom>
        </p:spPr>
        <p:txBody>
          <a:bodyPr wrap="square" lIns="0" tIns="0" rIns="0" bIns="0" rtlCol="0" anchor="t">
            <a:spAutoFit/>
          </a:bodyPr>
          <a:lstStyle/>
          <a:p>
            <a:pPr algn="ctr">
              <a:lnSpc>
                <a:spcPts val="1679"/>
              </a:lnSpc>
            </a:pPr>
            <a:r>
              <a:rPr lang="en-US" sz="1200" dirty="0">
                <a:solidFill>
                  <a:srgbClr val="FFFFFF"/>
                </a:solidFill>
                <a:latin typeface="Frutiger LT Std"/>
              </a:rPr>
              <a:t>GET IN TOUCH</a:t>
            </a:r>
          </a:p>
        </p:txBody>
      </p:sp>
      <p:sp>
        <p:nvSpPr>
          <p:cNvPr id="22" name="TextBox 21">
            <a:extLst>
              <a:ext uri="{FF2B5EF4-FFF2-40B4-BE49-F238E27FC236}">
                <a16:creationId xmlns:a16="http://schemas.microsoft.com/office/drawing/2014/main" id="{55F18F05-7293-6324-DE84-76551623A04E}"/>
              </a:ext>
            </a:extLst>
          </p:cNvPr>
          <p:cNvSpPr txBox="1"/>
          <p:nvPr/>
        </p:nvSpPr>
        <p:spPr>
          <a:xfrm>
            <a:off x="2609177" y="3695313"/>
            <a:ext cx="1828800" cy="276999"/>
          </a:xfrm>
          <a:prstGeom prst="rect">
            <a:avLst/>
          </a:prstGeom>
          <a:noFill/>
        </p:spPr>
        <p:txBody>
          <a:bodyPr wrap="square" rtlCol="0">
            <a:spAutoFit/>
          </a:bodyPr>
          <a:lstStyle/>
          <a:p>
            <a:r>
              <a:rPr lang="en-GB" sz="1200" dirty="0">
                <a:solidFill>
                  <a:schemeClr val="bg1"/>
                </a:solidFill>
                <a:latin typeface="Frutiger LT Std" panose="020B0604020202020204" charset="0"/>
                <a:cs typeface="Arial" panose="020B0604020202020204" pitchFamily="34" charset="0"/>
              </a:rPr>
              <a:t>FOLLOW US </a:t>
            </a:r>
          </a:p>
        </p:txBody>
      </p:sp>
      <p:sp>
        <p:nvSpPr>
          <p:cNvPr id="23" name="AutoShape 15">
            <a:extLst>
              <a:ext uri="{FF2B5EF4-FFF2-40B4-BE49-F238E27FC236}">
                <a16:creationId xmlns:a16="http://schemas.microsoft.com/office/drawing/2014/main" id="{0ECFA924-8870-779F-D624-33EF6847DF2D}"/>
              </a:ext>
            </a:extLst>
          </p:cNvPr>
          <p:cNvSpPr/>
          <p:nvPr/>
        </p:nvSpPr>
        <p:spPr>
          <a:xfrm flipV="1">
            <a:off x="2327698" y="3981786"/>
            <a:ext cx="0" cy="661939"/>
          </a:xfrm>
          <a:prstGeom prst="line">
            <a:avLst/>
          </a:prstGeom>
          <a:ln w="38100" cap="flat">
            <a:solidFill>
              <a:srgbClr val="FFFFFF"/>
            </a:solidFill>
            <a:prstDash val="solid"/>
            <a:headEnd type="none" w="sm" len="sm"/>
            <a:tailEnd type="none" w="sm" len="sm"/>
          </a:ln>
        </p:spPr>
        <p:txBody>
          <a:bodyPr/>
          <a:lstStyle/>
          <a:p>
            <a:endParaRPr lang="en-GB" sz="900"/>
          </a:p>
        </p:txBody>
      </p:sp>
      <p:sp>
        <p:nvSpPr>
          <p:cNvPr id="24" name="Freeform 11">
            <a:extLst>
              <a:ext uri="{FF2B5EF4-FFF2-40B4-BE49-F238E27FC236}">
                <a16:creationId xmlns:a16="http://schemas.microsoft.com/office/drawing/2014/main" id="{95283E81-DA1C-7EEB-C3A0-C8B4C79A195A}"/>
              </a:ext>
            </a:extLst>
          </p:cNvPr>
          <p:cNvSpPr/>
          <p:nvPr/>
        </p:nvSpPr>
        <p:spPr>
          <a:xfrm>
            <a:off x="347448" y="4192469"/>
            <a:ext cx="234022" cy="171421"/>
          </a:xfrm>
          <a:custGeom>
            <a:avLst/>
            <a:gdLst/>
            <a:ahLst/>
            <a:cxnLst/>
            <a:rect l="l" t="t" r="r" b="b"/>
            <a:pathLst>
              <a:path w="468044" h="342842">
                <a:moveTo>
                  <a:pt x="0" y="0"/>
                </a:moveTo>
                <a:lnTo>
                  <a:pt x="468043" y="0"/>
                </a:lnTo>
                <a:lnTo>
                  <a:pt x="468043" y="342842"/>
                </a:lnTo>
                <a:lnTo>
                  <a:pt x="0" y="3428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900"/>
          </a:p>
        </p:txBody>
      </p:sp>
      <p:sp>
        <p:nvSpPr>
          <p:cNvPr id="25" name="TextBox 19">
            <a:extLst>
              <a:ext uri="{FF2B5EF4-FFF2-40B4-BE49-F238E27FC236}">
                <a16:creationId xmlns:a16="http://schemas.microsoft.com/office/drawing/2014/main" id="{D1D14271-1B9E-E91C-6D52-587C9EB65F82}"/>
              </a:ext>
            </a:extLst>
          </p:cNvPr>
          <p:cNvSpPr txBox="1"/>
          <p:nvPr/>
        </p:nvSpPr>
        <p:spPr>
          <a:xfrm>
            <a:off x="659270" y="4170183"/>
            <a:ext cx="1399976" cy="198581"/>
          </a:xfrm>
          <a:prstGeom prst="rect">
            <a:avLst/>
          </a:prstGeom>
        </p:spPr>
        <p:txBody>
          <a:bodyPr lIns="0" tIns="0" rIns="0" bIns="0" rtlCol="0" anchor="t">
            <a:spAutoFit/>
          </a:bodyPr>
          <a:lstStyle/>
          <a:p>
            <a:pPr>
              <a:lnSpc>
                <a:spcPts val="1679"/>
              </a:lnSpc>
            </a:pPr>
            <a:r>
              <a:rPr lang="en-US" sz="1200" dirty="0">
                <a:solidFill>
                  <a:srgbClr val="FFFFFF"/>
                </a:solidFill>
                <a:latin typeface="Arial"/>
              </a:rPr>
              <a:t>nhsr.safety@nhs.net</a:t>
            </a:r>
          </a:p>
        </p:txBody>
      </p:sp>
      <p:sp>
        <p:nvSpPr>
          <p:cNvPr id="29" name="Freeform 13">
            <a:extLst>
              <a:ext uri="{FF2B5EF4-FFF2-40B4-BE49-F238E27FC236}">
                <a16:creationId xmlns:a16="http://schemas.microsoft.com/office/drawing/2014/main" id="{0F287DE9-2749-6E40-8C94-9D006A02F7D7}"/>
              </a:ext>
            </a:extLst>
          </p:cNvPr>
          <p:cNvSpPr/>
          <p:nvPr/>
        </p:nvSpPr>
        <p:spPr>
          <a:xfrm>
            <a:off x="2665147" y="4291813"/>
            <a:ext cx="238744" cy="238744"/>
          </a:xfrm>
          <a:custGeom>
            <a:avLst/>
            <a:gdLst/>
            <a:ahLst/>
            <a:cxnLst/>
            <a:rect l="l" t="t" r="r" b="b"/>
            <a:pathLst>
              <a:path w="477488" h="477488">
                <a:moveTo>
                  <a:pt x="0" y="0"/>
                </a:moveTo>
                <a:lnTo>
                  <a:pt x="477488" y="0"/>
                </a:lnTo>
                <a:lnTo>
                  <a:pt x="477488" y="477488"/>
                </a:lnTo>
                <a:lnTo>
                  <a:pt x="0" y="4774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sz="900" dirty="0"/>
          </a:p>
        </p:txBody>
      </p:sp>
      <p:sp>
        <p:nvSpPr>
          <p:cNvPr id="30" name="TextBox 21">
            <a:extLst>
              <a:ext uri="{FF2B5EF4-FFF2-40B4-BE49-F238E27FC236}">
                <a16:creationId xmlns:a16="http://schemas.microsoft.com/office/drawing/2014/main" id="{35C86A24-3148-4B8D-9180-0B465D505440}"/>
              </a:ext>
            </a:extLst>
          </p:cNvPr>
          <p:cNvSpPr txBox="1"/>
          <p:nvPr/>
        </p:nvSpPr>
        <p:spPr>
          <a:xfrm>
            <a:off x="2947967" y="4331976"/>
            <a:ext cx="1713477" cy="198581"/>
          </a:xfrm>
          <a:prstGeom prst="rect">
            <a:avLst/>
          </a:prstGeom>
        </p:spPr>
        <p:txBody>
          <a:bodyPr lIns="0" tIns="0" rIns="0" bIns="0" rtlCol="0" anchor="t">
            <a:spAutoFit/>
          </a:bodyPr>
          <a:lstStyle/>
          <a:p>
            <a:pPr>
              <a:lnSpc>
                <a:spcPts val="1680"/>
              </a:lnSpc>
            </a:pPr>
            <a:r>
              <a:rPr lang="en-US" sz="1200" spc="61" dirty="0">
                <a:solidFill>
                  <a:srgbClr val="FFFFFF"/>
                </a:solidFill>
                <a:latin typeface="Arial"/>
              </a:rPr>
              <a:t>NHS Resolution</a:t>
            </a:r>
          </a:p>
        </p:txBody>
      </p:sp>
      <p:sp>
        <p:nvSpPr>
          <p:cNvPr id="31" name="TextBox 20">
            <a:extLst>
              <a:ext uri="{FF2B5EF4-FFF2-40B4-BE49-F238E27FC236}">
                <a16:creationId xmlns:a16="http://schemas.microsoft.com/office/drawing/2014/main" id="{063D6D7C-C84E-BD59-C712-C2765E7ADACB}"/>
              </a:ext>
            </a:extLst>
          </p:cNvPr>
          <p:cNvSpPr txBox="1"/>
          <p:nvPr/>
        </p:nvSpPr>
        <p:spPr>
          <a:xfrm>
            <a:off x="2916101" y="3996015"/>
            <a:ext cx="1713477" cy="198581"/>
          </a:xfrm>
          <a:prstGeom prst="rect">
            <a:avLst/>
          </a:prstGeom>
        </p:spPr>
        <p:txBody>
          <a:bodyPr lIns="0" tIns="0" rIns="0" bIns="0" rtlCol="0" anchor="t">
            <a:spAutoFit/>
          </a:bodyPr>
          <a:lstStyle/>
          <a:p>
            <a:pPr>
              <a:lnSpc>
                <a:spcPts val="1680"/>
              </a:lnSpc>
            </a:pPr>
            <a:r>
              <a:rPr lang="en-US" sz="1200" spc="61" dirty="0">
                <a:solidFill>
                  <a:srgbClr val="FFFFFF"/>
                </a:solidFill>
                <a:latin typeface="Arial"/>
              </a:rPr>
              <a:t>@NHSResolution</a:t>
            </a:r>
          </a:p>
        </p:txBody>
      </p:sp>
      <p:sp>
        <p:nvSpPr>
          <p:cNvPr id="32" name="Freeform 12">
            <a:extLst>
              <a:ext uri="{FF2B5EF4-FFF2-40B4-BE49-F238E27FC236}">
                <a16:creationId xmlns:a16="http://schemas.microsoft.com/office/drawing/2014/main" id="{AD470395-CDE6-3F11-5227-C2D51672EE42}"/>
              </a:ext>
            </a:extLst>
          </p:cNvPr>
          <p:cNvSpPr/>
          <p:nvPr/>
        </p:nvSpPr>
        <p:spPr>
          <a:xfrm>
            <a:off x="2690399" y="4014296"/>
            <a:ext cx="181222" cy="194861"/>
          </a:xfrm>
          <a:custGeom>
            <a:avLst/>
            <a:gdLst/>
            <a:ahLst/>
            <a:cxnLst/>
            <a:rect l="l" t="t" r="r" b="b"/>
            <a:pathLst>
              <a:path w="362443" h="389723">
                <a:moveTo>
                  <a:pt x="0" y="0"/>
                </a:moveTo>
                <a:lnTo>
                  <a:pt x="362442" y="0"/>
                </a:lnTo>
                <a:lnTo>
                  <a:pt x="362442" y="389723"/>
                </a:lnTo>
                <a:lnTo>
                  <a:pt x="0" y="3897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900"/>
          </a:p>
        </p:txBody>
      </p:sp>
      <p:sp>
        <p:nvSpPr>
          <p:cNvPr id="6" name="TextBox 5">
            <a:extLst>
              <a:ext uri="{FF2B5EF4-FFF2-40B4-BE49-F238E27FC236}">
                <a16:creationId xmlns:a16="http://schemas.microsoft.com/office/drawing/2014/main" id="{20FB420D-C281-91A6-A478-50F9F80954FF}"/>
              </a:ext>
            </a:extLst>
          </p:cNvPr>
          <p:cNvSpPr txBox="1"/>
          <p:nvPr/>
        </p:nvSpPr>
        <p:spPr>
          <a:xfrm>
            <a:off x="107504" y="1814935"/>
            <a:ext cx="6696744" cy="1200329"/>
          </a:xfrm>
          <a:prstGeom prst="rect">
            <a:avLst/>
          </a:prstGeom>
          <a:noFill/>
        </p:spPr>
        <p:txBody>
          <a:bodyPr wrap="square">
            <a:spAutoFit/>
          </a:bodyPr>
          <a:lstStyle/>
          <a:p>
            <a:r>
              <a:rPr lang="en-GB" sz="2400" dirty="0">
                <a:latin typeface="Arial" panose="020B0604020202020204" pitchFamily="34" charset="0"/>
                <a:cs typeface="Arial" panose="020B0604020202020204" pitchFamily="34" charset="0"/>
              </a:rPr>
              <a:t>We hope you have found this event useful, please remember complete this short survey here to help us with future events</a:t>
            </a:r>
          </a:p>
        </p:txBody>
      </p:sp>
      <p:pic>
        <p:nvPicPr>
          <p:cNvPr id="7" name="Picture 6">
            <a:extLst>
              <a:ext uri="{FF2B5EF4-FFF2-40B4-BE49-F238E27FC236}">
                <a16:creationId xmlns:a16="http://schemas.microsoft.com/office/drawing/2014/main" id="{709B7B61-D65C-EC20-9F67-83962ABAECAB}"/>
              </a:ext>
            </a:extLst>
          </p:cNvPr>
          <p:cNvPicPr>
            <a:picLocks noChangeAspect="1"/>
          </p:cNvPicPr>
          <p:nvPr/>
        </p:nvPicPr>
        <p:blipFill>
          <a:blip r:embed="rId9"/>
          <a:stretch>
            <a:fillRect/>
          </a:stretch>
        </p:blipFill>
        <p:spPr>
          <a:xfrm>
            <a:off x="4139952" y="162862"/>
            <a:ext cx="3609505" cy="620384"/>
          </a:xfrm>
          <a:prstGeom prst="rect">
            <a:avLst/>
          </a:prstGeom>
        </p:spPr>
      </p:pic>
      <p:pic>
        <p:nvPicPr>
          <p:cNvPr id="5" name="Picture 4" descr="A qr code on a white background&#10;&#10;Description automatically generated">
            <a:extLst>
              <a:ext uri="{FF2B5EF4-FFF2-40B4-BE49-F238E27FC236}">
                <a16:creationId xmlns:a16="http://schemas.microsoft.com/office/drawing/2014/main" id="{992DEA58-982D-86CF-B977-6143049F77A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44208" y="1629831"/>
            <a:ext cx="2160240" cy="2160240"/>
          </a:xfrm>
          <a:prstGeom prst="rect">
            <a:avLst/>
          </a:prstGeom>
        </p:spPr>
      </p:pic>
      <p:sp>
        <p:nvSpPr>
          <p:cNvPr id="8" name="TextBox 7">
            <a:extLst>
              <a:ext uri="{FF2B5EF4-FFF2-40B4-BE49-F238E27FC236}">
                <a16:creationId xmlns:a16="http://schemas.microsoft.com/office/drawing/2014/main" id="{7B7C27E2-7870-4607-C231-45E025599E0A}"/>
              </a:ext>
            </a:extLst>
          </p:cNvPr>
          <p:cNvSpPr txBox="1"/>
          <p:nvPr/>
        </p:nvSpPr>
        <p:spPr>
          <a:xfrm>
            <a:off x="6033374" y="4469566"/>
            <a:ext cx="2981907" cy="253916"/>
          </a:xfrm>
          <a:prstGeom prst="rect">
            <a:avLst/>
          </a:prstGeom>
          <a:noFill/>
        </p:spPr>
        <p:txBody>
          <a:bodyPr wrap="none" rtlCol="0">
            <a:spAutoFit/>
          </a:bodyPr>
          <a:lstStyle/>
          <a:p>
            <a:r>
              <a:rPr lang="en-GB" sz="1050" b="1" dirty="0">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https://www.smartsurveys.co.uk/s/2FUJWE/</a:t>
            </a:r>
            <a:endParaRPr lang="en-GB" sz="105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6B751D0-FD2C-2D6A-E472-2EACB104EB1A}"/>
              </a:ext>
            </a:extLst>
          </p:cNvPr>
          <p:cNvSpPr txBox="1"/>
          <p:nvPr/>
        </p:nvSpPr>
        <p:spPr>
          <a:xfrm>
            <a:off x="6604043" y="3798840"/>
            <a:ext cx="1840568" cy="523220"/>
          </a:xfrm>
          <a:prstGeom prst="rect">
            <a:avLst/>
          </a:prstGeom>
          <a:noFill/>
        </p:spPr>
        <p:txBody>
          <a:bodyPr wrap="none" rtlCol="0">
            <a:spAutoFit/>
          </a:bodyPr>
          <a:lstStyle/>
          <a:p>
            <a:r>
              <a:rPr lang="en-GB" sz="2800" b="1" dirty="0">
                <a:solidFill>
                  <a:srgbClr val="000000"/>
                </a:solidFill>
                <a:latin typeface="Arial" panose="020B0604020202020204" pitchFamily="34" charset="0"/>
                <a:cs typeface="Arial" panose="020B0604020202020204" pitchFamily="34" charset="0"/>
              </a:rPr>
              <a:t>SCAN ME</a:t>
            </a:r>
          </a:p>
        </p:txBody>
      </p:sp>
    </p:spTree>
    <p:extLst>
      <p:ext uri="{BB962C8B-B14F-4D97-AF65-F5344CB8AC3E}">
        <p14:creationId xmlns:p14="http://schemas.microsoft.com/office/powerpoint/2010/main" val="1141667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341" y="303500"/>
            <a:ext cx="6923112" cy="506897"/>
          </a:xfrm>
        </p:spPr>
        <p:txBody>
          <a:bodyPr anchor="ctr">
            <a:noAutofit/>
          </a:bodyPr>
          <a:lstStyle/>
          <a:p>
            <a:pPr>
              <a:lnSpc>
                <a:spcPct val="90000"/>
              </a:lnSpc>
            </a:pPr>
            <a:r>
              <a:rPr lang="en-GB" sz="2800" dirty="0"/>
              <a:t>Housekeeping</a:t>
            </a:r>
          </a:p>
        </p:txBody>
      </p:sp>
      <p:pic>
        <p:nvPicPr>
          <p:cNvPr id="8" name="Content Placeholder 7" descr="Clipboard Checked outline">
            <a:extLst>
              <a:ext uri="{FF2B5EF4-FFF2-40B4-BE49-F238E27FC236}">
                <a16:creationId xmlns:a16="http://schemas.microsoft.com/office/drawing/2014/main" id="{916F22FA-DE26-3B76-31B3-1EBC84281138}"/>
              </a:ext>
            </a:extLst>
          </p:cNvPr>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52487" y="1055772"/>
            <a:ext cx="3394472" cy="3394472"/>
          </a:xfrm>
        </p:spPr>
      </p:pic>
      <p:sp>
        <p:nvSpPr>
          <p:cNvPr id="6" name="TextBox 5">
            <a:extLst>
              <a:ext uri="{FF2B5EF4-FFF2-40B4-BE49-F238E27FC236}">
                <a16:creationId xmlns:a16="http://schemas.microsoft.com/office/drawing/2014/main" id="{D17A5901-2ECC-925C-A848-7A39A40C5C54}"/>
              </a:ext>
            </a:extLst>
          </p:cNvPr>
          <p:cNvSpPr txBox="1"/>
          <p:nvPr/>
        </p:nvSpPr>
        <p:spPr>
          <a:xfrm>
            <a:off x="306341" y="987574"/>
            <a:ext cx="5489795" cy="3416320"/>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This is event is being recorded.</a:t>
            </a:r>
          </a:p>
          <a:p>
            <a:r>
              <a:rPr lang="en-GB" sz="8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Please use the chat box to submit any questions.</a:t>
            </a:r>
          </a:p>
          <a:p>
            <a:r>
              <a:rPr lang="en-GB" sz="8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Feel free to share your innovations in the chat.</a:t>
            </a:r>
          </a:p>
          <a:p>
            <a:r>
              <a:rPr lang="en-GB" sz="8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An online feedback link will be shared in the chat at the end and emailed after the webinar.</a:t>
            </a:r>
          </a:p>
        </p:txBody>
      </p:sp>
      <p:pic>
        <p:nvPicPr>
          <p:cNvPr id="7" name="Picture 6">
            <a:extLst>
              <a:ext uri="{FF2B5EF4-FFF2-40B4-BE49-F238E27FC236}">
                <a16:creationId xmlns:a16="http://schemas.microsoft.com/office/drawing/2014/main" id="{7E726977-2B4E-64E6-EF66-8795ED8E1062}"/>
              </a:ext>
            </a:extLst>
          </p:cNvPr>
          <p:cNvPicPr>
            <a:picLocks noChangeAspect="1"/>
          </p:cNvPicPr>
          <p:nvPr/>
        </p:nvPicPr>
        <p:blipFill>
          <a:blip r:embed="rId4"/>
          <a:stretch>
            <a:fillRect/>
          </a:stretch>
        </p:blipFill>
        <p:spPr>
          <a:xfrm>
            <a:off x="4067944" y="244503"/>
            <a:ext cx="3609505" cy="620384"/>
          </a:xfrm>
          <a:prstGeom prst="rect">
            <a:avLst/>
          </a:prstGeom>
        </p:spPr>
      </p:pic>
    </p:spTree>
    <p:extLst>
      <p:ext uri="{BB962C8B-B14F-4D97-AF65-F5344CB8AC3E}">
        <p14:creationId xmlns:p14="http://schemas.microsoft.com/office/powerpoint/2010/main" val="2071823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D2B2EB3-8F6D-5E24-3FC3-B246F91FEF60}"/>
              </a:ext>
            </a:extLst>
          </p:cNvPr>
          <p:cNvSpPr>
            <a:spLocks noGrp="1"/>
          </p:cNvSpPr>
          <p:nvPr>
            <p:ph type="title"/>
          </p:nvPr>
        </p:nvSpPr>
        <p:spPr/>
        <p:txBody>
          <a:bodyPr/>
          <a:lstStyle/>
          <a:p>
            <a:r>
              <a:rPr lang="en-GB" sz="3200" dirty="0">
                <a:latin typeface="Arial" panose="020B0604020202020204" pitchFamily="34" charset="0"/>
                <a:cs typeface="Arial" panose="020B0604020202020204" pitchFamily="34" charset="0"/>
              </a:rPr>
              <a:t>Learning Objective</a:t>
            </a:r>
            <a:endParaRPr lang="en-GB" dirty="0"/>
          </a:p>
        </p:txBody>
      </p:sp>
      <p:sp>
        <p:nvSpPr>
          <p:cNvPr id="11" name="TextBox 10">
            <a:extLst>
              <a:ext uri="{FF2B5EF4-FFF2-40B4-BE49-F238E27FC236}">
                <a16:creationId xmlns:a16="http://schemas.microsoft.com/office/drawing/2014/main" id="{A5DED349-2C10-8DCA-AFBD-2CFAC044C22D}"/>
              </a:ext>
            </a:extLst>
          </p:cNvPr>
          <p:cNvSpPr txBox="1"/>
          <p:nvPr/>
        </p:nvSpPr>
        <p:spPr>
          <a:xfrm>
            <a:off x="1763688" y="1473040"/>
            <a:ext cx="6264697" cy="369332"/>
          </a:xfrm>
          <a:prstGeom prst="rect">
            <a:avLst/>
          </a:prstGeom>
          <a:noFill/>
        </p:spPr>
        <p:txBody>
          <a:bodyPr wrap="square">
            <a:spAutoFit/>
          </a:bodyPr>
          <a:lstStyle/>
          <a:p>
            <a:r>
              <a:rPr lang="en-GB" sz="1800" dirty="0">
                <a:solidFill>
                  <a:schemeClr val="bg1"/>
                </a:solidFill>
                <a:latin typeface="Arial" panose="020B0604020202020204" pitchFamily="34" charset="0"/>
                <a:cs typeface="Arial" panose="020B0604020202020204" pitchFamily="34" charset="0"/>
              </a:rPr>
              <a:t>. </a:t>
            </a:r>
          </a:p>
        </p:txBody>
      </p:sp>
      <p:sp>
        <p:nvSpPr>
          <p:cNvPr id="3" name="Content Placeholder 2">
            <a:extLst>
              <a:ext uri="{FF2B5EF4-FFF2-40B4-BE49-F238E27FC236}">
                <a16:creationId xmlns:a16="http://schemas.microsoft.com/office/drawing/2014/main" id="{58609B07-ADAF-D605-5B0E-0B9FD5819EBA}"/>
              </a:ext>
            </a:extLst>
          </p:cNvPr>
          <p:cNvSpPr>
            <a:spLocks noGrp="1"/>
          </p:cNvSpPr>
          <p:nvPr>
            <p:ph idx="1"/>
          </p:nvPr>
        </p:nvSpPr>
        <p:spPr>
          <a:xfrm>
            <a:off x="683568" y="1347614"/>
            <a:ext cx="7776864" cy="2739751"/>
          </a:xfrm>
          <a:solidFill>
            <a:srgbClr val="316CFF"/>
          </a:solidFill>
        </p:spPr>
        <p:txBody>
          <a:bodyPr>
            <a:normAutofit/>
          </a:bodyPr>
          <a:lstStyle/>
          <a:p>
            <a:pPr>
              <a:buClrTx/>
            </a:pPr>
            <a:r>
              <a:rPr lang="en-GB" sz="2800" dirty="0">
                <a:solidFill>
                  <a:schemeClr val="bg1"/>
                </a:solidFill>
                <a:latin typeface="Arial" panose="020B0604020202020204" pitchFamily="34" charset="0"/>
                <a:cs typeface="Arial" panose="020B0604020202020204" pitchFamily="34" charset="0"/>
              </a:rPr>
              <a:t>Improving access to healthcare is an essential element of improved outcomes &amp; patient safety, this webinar aims to provide an awareness of some of the innovation being used for digitalisation in health and the legal framework surrounding it’s use.</a:t>
            </a:r>
            <a:endParaRPr lang="en-GB" sz="2800" dirty="0">
              <a:solidFill>
                <a:schemeClr val="bg1"/>
              </a:solidFill>
            </a:endParaRPr>
          </a:p>
        </p:txBody>
      </p:sp>
    </p:spTree>
    <p:extLst>
      <p:ext uri="{BB962C8B-B14F-4D97-AF65-F5344CB8AC3E}">
        <p14:creationId xmlns:p14="http://schemas.microsoft.com/office/powerpoint/2010/main" val="929079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riting on a piece of paper">
            <a:extLst>
              <a:ext uri="{FF2B5EF4-FFF2-40B4-BE49-F238E27FC236}">
                <a16:creationId xmlns:a16="http://schemas.microsoft.com/office/drawing/2014/main" id="{AEC16AF0-110E-02F1-30B6-BEF8B808DBCC}"/>
              </a:ext>
            </a:extLst>
          </p:cNvPr>
          <p:cNvPicPr>
            <a:picLocks noChangeAspect="1"/>
          </p:cNvPicPr>
          <p:nvPr/>
        </p:nvPicPr>
        <p:blipFill rotWithShape="1">
          <a:blip r:embed="rId2"/>
          <a:srcRect l="9778" r="-1" b="-1"/>
          <a:stretch/>
        </p:blipFill>
        <p:spPr>
          <a:xfrm>
            <a:off x="-2285" y="8"/>
            <a:ext cx="9143999" cy="4513485"/>
          </a:xfrm>
          <a:prstGeom prst="rect">
            <a:avLst/>
          </a:prstGeom>
        </p:spPr>
      </p:pic>
      <p:sp>
        <p:nvSpPr>
          <p:cNvPr id="5" name="Rectangle 4">
            <a:extLst>
              <a:ext uri="{FF2B5EF4-FFF2-40B4-BE49-F238E27FC236}">
                <a16:creationId xmlns:a16="http://schemas.microsoft.com/office/drawing/2014/main" id="{A4FBE557-07AE-CEFC-8D49-56732A0B50D2}"/>
              </a:ext>
            </a:extLst>
          </p:cNvPr>
          <p:cNvSpPr>
            <a:spLocks noGrp="1" noRot="1" noMove="1" noResize="1" noEditPoints="1" noAdjustHandles="1" noChangeArrowheads="1" noChangeShapeType="1"/>
          </p:cNvSpPr>
          <p:nvPr/>
        </p:nvSpPr>
        <p:spPr>
          <a:xfrm>
            <a:off x="0" y="3673739"/>
            <a:ext cx="9144000" cy="839754"/>
          </a:xfrm>
          <a:prstGeom prst="rect">
            <a:avLst/>
          </a:prstGeom>
          <a:solidFill>
            <a:srgbClr val="005EB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6" name="Title 1">
            <a:extLst>
              <a:ext uri="{FF2B5EF4-FFF2-40B4-BE49-F238E27FC236}">
                <a16:creationId xmlns:a16="http://schemas.microsoft.com/office/drawing/2014/main" id="{F8307D5A-1DFD-0026-FC4B-05281B027767}"/>
              </a:ext>
            </a:extLst>
          </p:cNvPr>
          <p:cNvSpPr>
            <a:spLocks noGrp="1"/>
          </p:cNvSpPr>
          <p:nvPr>
            <p:ph type="ctrTitle" hasCustomPrompt="1"/>
          </p:nvPr>
        </p:nvSpPr>
        <p:spPr>
          <a:xfrm>
            <a:off x="0" y="3623439"/>
            <a:ext cx="9141714" cy="890054"/>
          </a:xfrm>
          <a:noFill/>
          <a:ln>
            <a:noFill/>
          </a:ln>
        </p:spPr>
        <p:txBody>
          <a:bodyPr anchor="b">
            <a:normAutofit/>
          </a:bodyPr>
          <a:lstStyle>
            <a:lvl1pPr algn="l">
              <a:defRPr sz="6000" b="1">
                <a:solidFill>
                  <a:schemeClr val="bg1"/>
                </a:solidFill>
                <a:latin typeface="Arial" panose="020B0604020202020204" pitchFamily="34" charset="0"/>
                <a:cs typeface="Arial" panose="020B0604020202020204" pitchFamily="34" charset="0"/>
              </a:defRPr>
            </a:lvl1pPr>
          </a:lstStyle>
          <a:p>
            <a:r>
              <a:rPr lang="en-US" sz="3300" dirty="0"/>
              <a:t>Maternity Intelligent Automation Programme</a:t>
            </a:r>
            <a:br>
              <a:rPr lang="en-US" sz="3300" dirty="0"/>
            </a:br>
            <a:r>
              <a:rPr lang="en-US" sz="2325" dirty="0"/>
              <a:t>Josh Clift &amp; Charlotte Taphouse</a:t>
            </a:r>
            <a:endParaRPr lang="en-GB" sz="2325" dirty="0"/>
          </a:p>
        </p:txBody>
      </p:sp>
      <p:pic>
        <p:nvPicPr>
          <p:cNvPr id="3" name="Picture 2" descr="A black and white logo">
            <a:extLst>
              <a:ext uri="{FF2B5EF4-FFF2-40B4-BE49-F238E27FC236}">
                <a16:creationId xmlns:a16="http://schemas.microsoft.com/office/drawing/2014/main" id="{266C141D-9449-46A7-D110-8BDA521F6F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2074" y="155074"/>
            <a:ext cx="1691726" cy="741098"/>
          </a:xfrm>
          <a:prstGeom prst="rect">
            <a:avLst/>
          </a:prstGeom>
        </p:spPr>
      </p:pic>
      <p:pic>
        <p:nvPicPr>
          <p:cNvPr id="14" name="Picture 13" descr="A black and white logo">
            <a:extLst>
              <a:ext uri="{FF2B5EF4-FFF2-40B4-BE49-F238E27FC236}">
                <a16:creationId xmlns:a16="http://schemas.microsoft.com/office/drawing/2014/main" id="{AB1561C2-03EC-E5DE-8E73-0A6959DEBCAC}"/>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7292074" y="155074"/>
            <a:ext cx="1691726" cy="741098"/>
          </a:xfrm>
          <a:prstGeom prst="rect">
            <a:avLst/>
          </a:prstGeom>
        </p:spPr>
      </p:pic>
      <p:pic>
        <p:nvPicPr>
          <p:cNvPr id="4" name="Picture 3" descr="A black screen with blue text&#10;&#10;Description automatically generated">
            <a:extLst>
              <a:ext uri="{FF2B5EF4-FFF2-40B4-BE49-F238E27FC236}">
                <a16:creationId xmlns:a16="http://schemas.microsoft.com/office/drawing/2014/main" id="{6877AE51-16F8-4EF3-D91F-4979EB721552}"/>
              </a:ext>
            </a:extLst>
          </p:cNvPr>
          <p:cNvPicPr>
            <a:picLocks noGrp="1" noRo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132126" y="4703049"/>
            <a:ext cx="2396345" cy="333768"/>
          </a:xfrm>
          <a:prstGeom prst="rect">
            <a:avLst/>
          </a:prstGeom>
        </p:spPr>
      </p:pic>
    </p:spTree>
    <p:extLst>
      <p:ext uri="{BB962C8B-B14F-4D97-AF65-F5344CB8AC3E}">
        <p14:creationId xmlns:p14="http://schemas.microsoft.com/office/powerpoint/2010/main" val="2801395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and white logo&#10;&#10;Description automatically generated">
            <a:extLst>
              <a:ext uri="{FF2B5EF4-FFF2-40B4-BE49-F238E27FC236}">
                <a16:creationId xmlns:a16="http://schemas.microsoft.com/office/drawing/2014/main" id="{E0252DDA-3F06-C205-77AE-8FC55F9C4BA4}"/>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7292074" y="155075"/>
            <a:ext cx="1691726" cy="741099"/>
          </a:xfrm>
          <a:prstGeom prst="rect">
            <a:avLst/>
          </a:prstGeom>
        </p:spPr>
      </p:pic>
      <p:sp>
        <p:nvSpPr>
          <p:cNvPr id="3" name="Content Placeholder 7">
            <a:extLst>
              <a:ext uri="{FF2B5EF4-FFF2-40B4-BE49-F238E27FC236}">
                <a16:creationId xmlns:a16="http://schemas.microsoft.com/office/drawing/2014/main" id="{0625DD2F-4094-F4B3-46D8-2C70C1669DB1}"/>
              </a:ext>
            </a:extLst>
          </p:cNvPr>
          <p:cNvSpPr txBox="1">
            <a:spLocks/>
          </p:cNvSpPr>
          <p:nvPr/>
        </p:nvSpPr>
        <p:spPr>
          <a:xfrm>
            <a:off x="628650" y="1664931"/>
            <a:ext cx="4226814" cy="3263504"/>
          </a:xfrm>
          <a:prstGeom prst="rect">
            <a:avLst/>
          </a:prstGeom>
        </p:spPr>
        <p:txBody>
          <a:bodyPr vert="horz" lIns="68580" tIns="34290" rIns="68580" bIns="3429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57175" indent="-257175" defTabSz="685800">
              <a:spcBef>
                <a:spcPts val="750"/>
              </a:spcBef>
              <a:buFont typeface="Arial" panose="020B0604020202020204" pitchFamily="34" charset="0"/>
              <a:buChar char="•"/>
            </a:pPr>
            <a:r>
              <a:rPr lang="en-GB" sz="1800" dirty="0">
                <a:solidFill>
                  <a:prstClr val="black"/>
                </a:solidFill>
              </a:rPr>
              <a:t>Large tertiary hospital on South coast of England</a:t>
            </a:r>
          </a:p>
          <a:p>
            <a:pPr marL="257175" indent="-257175" defTabSz="685800">
              <a:spcBef>
                <a:spcPts val="750"/>
              </a:spcBef>
              <a:buFont typeface="Arial" panose="020B0604020202020204" pitchFamily="34" charset="0"/>
              <a:buChar char="•"/>
            </a:pPr>
            <a:r>
              <a:rPr lang="en-GB" sz="1800" dirty="0">
                <a:solidFill>
                  <a:prstClr val="black"/>
                </a:solidFill>
              </a:rPr>
              <a:t>Covers population of 675,000</a:t>
            </a:r>
          </a:p>
          <a:p>
            <a:pPr marL="257175" indent="-257175" defTabSz="685800">
              <a:spcBef>
                <a:spcPts val="750"/>
              </a:spcBef>
              <a:buFont typeface="Arial" panose="020B0604020202020204" pitchFamily="34" charset="0"/>
              <a:buChar char="•"/>
            </a:pPr>
            <a:r>
              <a:rPr lang="en-GB" sz="1800" dirty="0">
                <a:solidFill>
                  <a:prstClr val="black"/>
                </a:solidFill>
              </a:rPr>
              <a:t>Maternity unit has 5,500 births per year</a:t>
            </a:r>
          </a:p>
          <a:p>
            <a:pPr marL="257175" indent="-257175" defTabSz="685800">
              <a:spcBef>
                <a:spcPts val="750"/>
              </a:spcBef>
              <a:buFont typeface="Arial" panose="020B0604020202020204" pitchFamily="34" charset="0"/>
              <a:buChar char="•"/>
            </a:pPr>
            <a:r>
              <a:rPr lang="en-GB" sz="1800" dirty="0">
                <a:solidFill>
                  <a:prstClr val="black"/>
                </a:solidFill>
              </a:rPr>
              <a:t>Maternity department went digital in 2021 with all Maternity services in Hampshire &amp; IOW</a:t>
            </a:r>
          </a:p>
          <a:p>
            <a:pPr marL="257175" indent="-257175" defTabSz="685800">
              <a:spcBef>
                <a:spcPts val="750"/>
              </a:spcBef>
              <a:buFont typeface="Arial" panose="020B0604020202020204" pitchFamily="34" charset="0"/>
              <a:buChar char="•"/>
            </a:pPr>
            <a:r>
              <a:rPr lang="en-GB" sz="1800" dirty="0">
                <a:solidFill>
                  <a:prstClr val="black"/>
                </a:solidFill>
              </a:rPr>
              <a:t>Maternity Intelligent Automation programme commenced in 2022 to manages challenges that arose from the digital transformation</a:t>
            </a:r>
          </a:p>
          <a:p>
            <a:pPr marL="257175" indent="-257175" defTabSz="685800">
              <a:spcBef>
                <a:spcPts val="750"/>
              </a:spcBef>
              <a:buFont typeface="Arial" panose="020B0604020202020204" pitchFamily="34" charset="0"/>
              <a:buChar char="•"/>
            </a:pPr>
            <a:endParaRPr lang="en-GB" sz="1800" dirty="0">
              <a:solidFill>
                <a:prstClr val="black"/>
              </a:solidFill>
            </a:endParaRPr>
          </a:p>
        </p:txBody>
      </p:sp>
      <p:sp>
        <p:nvSpPr>
          <p:cNvPr id="7" name="Title 8">
            <a:extLst>
              <a:ext uri="{FF2B5EF4-FFF2-40B4-BE49-F238E27FC236}">
                <a16:creationId xmlns:a16="http://schemas.microsoft.com/office/drawing/2014/main" id="{049B24EA-48DD-FF80-E2B4-0FCDC6A1E9A5}"/>
              </a:ext>
            </a:extLst>
          </p:cNvPr>
          <p:cNvSpPr txBox="1">
            <a:spLocks/>
          </p:cNvSpPr>
          <p:nvPr/>
        </p:nvSpPr>
        <p:spPr>
          <a:xfrm>
            <a:off x="716734" y="525624"/>
            <a:ext cx="6182414" cy="798200"/>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6000" kern="1200">
                <a:solidFill>
                  <a:schemeClr val="tx1"/>
                </a:solidFill>
                <a:latin typeface="Arial" panose="020B0604020202020204" pitchFamily="34" charset="0"/>
                <a:ea typeface="+mj-ea"/>
                <a:cs typeface="Arial" panose="020B0604020202020204" pitchFamily="34" charset="0"/>
              </a:defRPr>
            </a:lvl1pPr>
          </a:lstStyle>
          <a:p>
            <a:pPr defTabSz="685800"/>
            <a:r>
              <a:rPr lang="en-GB" sz="2700" dirty="0">
                <a:solidFill>
                  <a:prstClr val="black"/>
                </a:solidFill>
              </a:rPr>
              <a:t>About Portsmouth Maternity Services</a:t>
            </a:r>
          </a:p>
        </p:txBody>
      </p:sp>
      <p:pic>
        <p:nvPicPr>
          <p:cNvPr id="4" name="Picture 4" descr="QA Hospital in Portsmouth goes back on 'competition' for quick patient  discharges">
            <a:extLst>
              <a:ext uri="{FF2B5EF4-FFF2-40B4-BE49-F238E27FC236}">
                <a16:creationId xmlns:a16="http://schemas.microsoft.com/office/drawing/2014/main" id="{2709AE80-6E33-0E1A-593B-2882C55E59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1863" y="1664932"/>
            <a:ext cx="4051937" cy="2694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201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46F80E3-A16A-32BF-0869-7B5B981DCDBD}"/>
              </a:ext>
            </a:extLst>
          </p:cNvPr>
          <p:cNvSpPr>
            <a:spLocks noGrp="1"/>
          </p:cNvSpPr>
          <p:nvPr>
            <p:ph sz="half" idx="1"/>
          </p:nvPr>
        </p:nvSpPr>
        <p:spPr>
          <a:xfrm>
            <a:off x="628651" y="1557971"/>
            <a:ext cx="4905755" cy="3263504"/>
          </a:xfrm>
        </p:spPr>
        <p:txBody>
          <a:bodyPr/>
          <a:lstStyle/>
          <a:p>
            <a:r>
              <a:rPr lang="en-GB" dirty="0"/>
              <a:t>Live with full Maternity EPR February 2021 for all admissions and new bookings</a:t>
            </a:r>
          </a:p>
          <a:p>
            <a:r>
              <a:rPr lang="en-GB" dirty="0"/>
              <a:t>Those booked on paper remained so until admission</a:t>
            </a:r>
          </a:p>
          <a:p>
            <a:r>
              <a:rPr lang="en-GB" dirty="0"/>
              <a:t>Worked in a ‘hybrid’ model for 6 months</a:t>
            </a:r>
          </a:p>
          <a:p>
            <a:r>
              <a:rPr lang="en-GB" dirty="0"/>
              <a:t>Excellent transition for clinicians (despite COVID-19 restrictions)</a:t>
            </a:r>
          </a:p>
        </p:txBody>
      </p:sp>
      <p:pic>
        <p:nvPicPr>
          <p:cNvPr id="2" name="Picture 1" descr="A black and white logo&#10;&#10;Description automatically generated">
            <a:extLst>
              <a:ext uri="{FF2B5EF4-FFF2-40B4-BE49-F238E27FC236}">
                <a16:creationId xmlns:a16="http://schemas.microsoft.com/office/drawing/2014/main" id="{951EE5B6-B3DB-98B2-DE83-42E20236C47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7292074" y="155075"/>
            <a:ext cx="1691726" cy="741099"/>
          </a:xfrm>
          <a:prstGeom prst="rect">
            <a:avLst/>
          </a:prstGeom>
        </p:spPr>
      </p:pic>
      <p:sp>
        <p:nvSpPr>
          <p:cNvPr id="3" name="Title 8">
            <a:extLst>
              <a:ext uri="{FF2B5EF4-FFF2-40B4-BE49-F238E27FC236}">
                <a16:creationId xmlns:a16="http://schemas.microsoft.com/office/drawing/2014/main" id="{628CFE3C-CEEA-F0AA-4127-FAE2D8AEA09A}"/>
              </a:ext>
            </a:extLst>
          </p:cNvPr>
          <p:cNvSpPr txBox="1">
            <a:spLocks/>
          </p:cNvSpPr>
          <p:nvPr/>
        </p:nvSpPr>
        <p:spPr>
          <a:xfrm>
            <a:off x="716734" y="525624"/>
            <a:ext cx="6311143" cy="7982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defTabSz="685800"/>
            <a:r>
              <a:rPr lang="en-GB" sz="2700" dirty="0">
                <a:solidFill>
                  <a:prstClr val="black"/>
                </a:solidFill>
              </a:rPr>
              <a:t>Our Digital Journey….</a:t>
            </a:r>
          </a:p>
        </p:txBody>
      </p:sp>
      <p:pic>
        <p:nvPicPr>
          <p:cNvPr id="4" name="Picture 3" descr="A picture containing clipart, cartoon, graphics, illustration&#10;&#10;Description automatically generated">
            <a:extLst>
              <a:ext uri="{FF2B5EF4-FFF2-40B4-BE49-F238E27FC236}">
                <a16:creationId xmlns:a16="http://schemas.microsoft.com/office/drawing/2014/main" id="{0324F154-2F4E-2EED-E38E-3E0DB6413FDD}"/>
              </a:ext>
            </a:extLst>
          </p:cNvPr>
          <p:cNvPicPr>
            <a:picLocks noChangeAspect="1"/>
          </p:cNvPicPr>
          <p:nvPr/>
        </p:nvPicPr>
        <p:blipFill rotWithShape="1">
          <a:blip r:embed="rId3">
            <a:extLst>
              <a:ext uri="{28A0092B-C50C-407E-A947-70E740481C1C}">
                <a14:useLocalDpi xmlns:a14="http://schemas.microsoft.com/office/drawing/2010/main" val="0"/>
              </a:ext>
            </a:extLst>
          </a:blip>
          <a:srcRect l="4696" t="1600"/>
          <a:stretch/>
        </p:blipFill>
        <p:spPr>
          <a:xfrm>
            <a:off x="6550409" y="1306086"/>
            <a:ext cx="2126139" cy="2531329"/>
          </a:xfrm>
          <a:prstGeom prst="rect">
            <a:avLst/>
          </a:prstGeom>
        </p:spPr>
      </p:pic>
    </p:spTree>
    <p:extLst>
      <p:ext uri="{BB962C8B-B14F-4D97-AF65-F5344CB8AC3E}">
        <p14:creationId xmlns:p14="http://schemas.microsoft.com/office/powerpoint/2010/main" val="1129153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and white logo&#10;&#10;Description automatically generated">
            <a:extLst>
              <a:ext uri="{FF2B5EF4-FFF2-40B4-BE49-F238E27FC236}">
                <a16:creationId xmlns:a16="http://schemas.microsoft.com/office/drawing/2014/main" id="{CE5BEEC9-D512-258D-F50E-705157B85DC5}"/>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7292074" y="155075"/>
            <a:ext cx="1691726" cy="741099"/>
          </a:xfrm>
          <a:prstGeom prst="rect">
            <a:avLst/>
          </a:prstGeom>
        </p:spPr>
      </p:pic>
      <p:sp>
        <p:nvSpPr>
          <p:cNvPr id="6" name="Rectangle 5">
            <a:extLst>
              <a:ext uri="{FF2B5EF4-FFF2-40B4-BE49-F238E27FC236}">
                <a16:creationId xmlns:a16="http://schemas.microsoft.com/office/drawing/2014/main" id="{44E678A5-7992-FE8B-B9F6-EFB0E929A25F}"/>
              </a:ext>
            </a:extLst>
          </p:cNvPr>
          <p:cNvSpPr/>
          <p:nvPr/>
        </p:nvSpPr>
        <p:spPr>
          <a:xfrm>
            <a:off x="466344" y="896173"/>
            <a:ext cx="7882128" cy="807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68580" tIns="34290" rIns="68580" bIns="34290" rtlCol="0" anchor="ctr">
            <a:normAutofit/>
          </a:bodyPr>
          <a:lstStyle/>
          <a:p>
            <a:pPr algn="ctr" defTabSz="685800">
              <a:lnSpc>
                <a:spcPct val="90000"/>
              </a:lnSpc>
              <a:spcBef>
                <a:spcPct val="0"/>
              </a:spcBef>
              <a:spcAft>
                <a:spcPts val="450"/>
              </a:spcAft>
            </a:pPr>
            <a:r>
              <a:rPr lang="en-US" sz="2550" b="1" dirty="0">
                <a:solidFill>
                  <a:prstClr val="white"/>
                </a:solidFill>
                <a:latin typeface="Calibri Light" panose="020F0302020204030204"/>
              </a:rPr>
              <a:t>Clinical risks emerged as we transitioned from hybrid model to fully digital model</a:t>
            </a:r>
          </a:p>
        </p:txBody>
      </p:sp>
      <p:sp>
        <p:nvSpPr>
          <p:cNvPr id="7" name="Oval 6">
            <a:extLst>
              <a:ext uri="{FF2B5EF4-FFF2-40B4-BE49-F238E27FC236}">
                <a16:creationId xmlns:a16="http://schemas.microsoft.com/office/drawing/2014/main" id="{C878216E-9781-A4E2-6E55-F1817D8A51D3}"/>
              </a:ext>
            </a:extLst>
          </p:cNvPr>
          <p:cNvSpPr/>
          <p:nvPr/>
        </p:nvSpPr>
        <p:spPr>
          <a:xfrm>
            <a:off x="1281508" y="1945410"/>
            <a:ext cx="1983404" cy="20849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0634">
              <a:spcAft>
                <a:spcPts val="450"/>
              </a:spcAft>
            </a:pPr>
            <a:r>
              <a:rPr lang="en-GB" sz="1533">
                <a:solidFill>
                  <a:prstClr val="white"/>
                </a:solidFill>
                <a:latin typeface="Calibri" panose="020F0502020204030204"/>
              </a:rPr>
              <a:t>Increase in antenatal bookings &gt;10 weeks gestation &amp;  large numbers &gt;12 weeks</a:t>
            </a:r>
            <a:endParaRPr lang="en-GB" sz="2100">
              <a:solidFill>
                <a:prstClr val="white"/>
              </a:solidFill>
              <a:latin typeface="Calibri" panose="020F0502020204030204"/>
            </a:endParaRPr>
          </a:p>
        </p:txBody>
      </p:sp>
      <p:sp>
        <p:nvSpPr>
          <p:cNvPr id="8" name="Oval 7">
            <a:extLst>
              <a:ext uri="{FF2B5EF4-FFF2-40B4-BE49-F238E27FC236}">
                <a16:creationId xmlns:a16="http://schemas.microsoft.com/office/drawing/2014/main" id="{E6300F3B-7710-7379-70E4-FE0589671BDE}"/>
              </a:ext>
            </a:extLst>
          </p:cNvPr>
          <p:cNvSpPr/>
          <p:nvPr/>
        </p:nvSpPr>
        <p:spPr>
          <a:xfrm>
            <a:off x="3504948" y="1954630"/>
            <a:ext cx="1983404" cy="20757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0634">
              <a:spcAft>
                <a:spcPts val="450"/>
              </a:spcAft>
            </a:pPr>
            <a:r>
              <a:rPr lang="en-GB" sz="1533">
                <a:solidFill>
                  <a:prstClr val="white"/>
                </a:solidFill>
                <a:latin typeface="Calibri" panose="020F0502020204030204"/>
              </a:rPr>
              <a:t>Increase referrals waiting to be actioned. Mailbox at its worst sat at around 2000-3000</a:t>
            </a:r>
            <a:endParaRPr lang="en-GB" sz="2100">
              <a:solidFill>
                <a:prstClr val="white"/>
              </a:solidFill>
              <a:latin typeface="Calibri" panose="020F0502020204030204"/>
            </a:endParaRPr>
          </a:p>
        </p:txBody>
      </p:sp>
      <p:sp>
        <p:nvSpPr>
          <p:cNvPr id="9" name="Oval 8">
            <a:extLst>
              <a:ext uri="{FF2B5EF4-FFF2-40B4-BE49-F238E27FC236}">
                <a16:creationId xmlns:a16="http://schemas.microsoft.com/office/drawing/2014/main" id="{21615FB2-8A83-94B6-D7AB-9859F3D60121}"/>
              </a:ext>
            </a:extLst>
          </p:cNvPr>
          <p:cNvSpPr/>
          <p:nvPr/>
        </p:nvSpPr>
        <p:spPr>
          <a:xfrm>
            <a:off x="5709987" y="1945410"/>
            <a:ext cx="1983403" cy="20480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0634">
              <a:spcAft>
                <a:spcPts val="450"/>
              </a:spcAft>
            </a:pPr>
            <a:r>
              <a:rPr lang="en-GB" sz="1533">
                <a:solidFill>
                  <a:prstClr val="white"/>
                </a:solidFill>
                <a:latin typeface="Calibri" panose="020F0502020204030204"/>
              </a:rPr>
              <a:t>Increase in missed screening opportunities due to late bookings and awaiting referrals</a:t>
            </a:r>
            <a:endParaRPr lang="en-GB" sz="2100">
              <a:solidFill>
                <a:prstClr val="white"/>
              </a:solidFill>
              <a:latin typeface="Calibri" panose="020F0502020204030204"/>
            </a:endParaRPr>
          </a:p>
        </p:txBody>
      </p:sp>
      <p:sp>
        <p:nvSpPr>
          <p:cNvPr id="10" name="Rectangle 9">
            <a:extLst>
              <a:ext uri="{FF2B5EF4-FFF2-40B4-BE49-F238E27FC236}">
                <a16:creationId xmlns:a16="http://schemas.microsoft.com/office/drawing/2014/main" id="{7B3E6B31-6FC5-F7F1-F237-E0C536BCF1C4}"/>
              </a:ext>
            </a:extLst>
          </p:cNvPr>
          <p:cNvSpPr/>
          <p:nvPr/>
        </p:nvSpPr>
        <p:spPr>
          <a:xfrm>
            <a:off x="1876193" y="4302876"/>
            <a:ext cx="5583908" cy="40171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00634">
              <a:spcAft>
                <a:spcPts val="450"/>
              </a:spcAft>
            </a:pPr>
            <a:r>
              <a:rPr lang="en-GB" sz="1725" dirty="0">
                <a:solidFill>
                  <a:prstClr val="black"/>
                </a:solidFill>
                <a:latin typeface="Calibri" panose="020F0502020204030204"/>
              </a:rPr>
              <a:t>Digital system created an administrative burden</a:t>
            </a:r>
            <a:endParaRPr lang="en-GB" sz="1725">
              <a:solidFill>
                <a:prstClr val="black"/>
              </a:solidFill>
              <a:latin typeface="Calibri" panose="020F0502020204030204"/>
              <a:ea typeface="Calibri"/>
              <a:cs typeface="Calibri"/>
            </a:endParaRPr>
          </a:p>
        </p:txBody>
      </p:sp>
    </p:spTree>
    <p:extLst>
      <p:ext uri="{BB962C8B-B14F-4D97-AF65-F5344CB8AC3E}">
        <p14:creationId xmlns:p14="http://schemas.microsoft.com/office/powerpoint/2010/main" val="315944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6_Office Theme">
  <a:themeElements>
    <a:clrScheme name="NHS Resolution">
      <a:dk1>
        <a:srgbClr val="425563"/>
      </a:dk1>
      <a:lt1>
        <a:srgbClr val="FFFFFF"/>
      </a:lt1>
      <a:dk2>
        <a:srgbClr val="003087"/>
      </a:dk2>
      <a:lt2>
        <a:srgbClr val="41B6E6"/>
      </a:lt2>
      <a:accent1>
        <a:srgbClr val="768692"/>
      </a:accent1>
      <a:accent2>
        <a:srgbClr val="AE2573"/>
      </a:accent2>
      <a:accent3>
        <a:srgbClr val="005EB8"/>
      </a:accent3>
      <a:accent4>
        <a:srgbClr val="41B6E6"/>
      </a:accent4>
      <a:accent5>
        <a:srgbClr val="00A499"/>
      </a:accent5>
      <a:accent6>
        <a:srgbClr val="ED8B00"/>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HS Resolution slideck (003)" id="{56D07F09-91C0-4D3D-90C0-07B203D03B71}" vid="{B17CC036-B4C2-4600-8137-FBA0DA7F4CD7}"/>
    </a:ext>
  </a:extLst>
</a:theme>
</file>

<file path=ppt/theme/theme2.xml><?xml version="1.0" encoding="utf-8"?>
<a:theme xmlns:a="http://schemas.openxmlformats.org/drawingml/2006/main" name="4_Office Theme">
  <a:themeElements>
    <a:clrScheme name="NHS Resolution">
      <a:dk1>
        <a:srgbClr val="425563"/>
      </a:dk1>
      <a:lt1>
        <a:srgbClr val="FFFFFF"/>
      </a:lt1>
      <a:dk2>
        <a:srgbClr val="003087"/>
      </a:dk2>
      <a:lt2>
        <a:srgbClr val="41B6E6"/>
      </a:lt2>
      <a:accent1>
        <a:srgbClr val="768692"/>
      </a:accent1>
      <a:accent2>
        <a:srgbClr val="AE2573"/>
      </a:accent2>
      <a:accent3>
        <a:srgbClr val="005EB8"/>
      </a:accent3>
      <a:accent4>
        <a:srgbClr val="41B6E6"/>
      </a:accent4>
      <a:accent5>
        <a:srgbClr val="00A499"/>
      </a:accent5>
      <a:accent6>
        <a:srgbClr val="ED8B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HS Resolution slideck (003)" id="{56D07F09-91C0-4D3D-90C0-07B203D03B71}" vid="{36977C59-C2E5-47E2-91A7-C5943173775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eme1">
  <a:themeElements>
    <a:clrScheme name="Kennedy">
      <a:dk1>
        <a:sysClr val="windowText" lastClr="000000"/>
      </a:dk1>
      <a:lt1>
        <a:sysClr val="window" lastClr="FFFFFF"/>
      </a:lt1>
      <a:dk2>
        <a:srgbClr val="4A4B4B"/>
      </a:dk2>
      <a:lt2>
        <a:srgbClr val="E6E6E6"/>
      </a:lt2>
      <a:accent1>
        <a:srgbClr val="00A1DF"/>
      </a:accent1>
      <a:accent2>
        <a:srgbClr val="9ACFEF"/>
      </a:accent2>
      <a:accent3>
        <a:srgbClr val="5DB8E7"/>
      </a:accent3>
      <a:accent4>
        <a:srgbClr val="D0E7F7"/>
      </a:accent4>
      <a:accent5>
        <a:srgbClr val="FEB81A"/>
      </a:accent5>
      <a:accent6>
        <a:srgbClr val="FFDB95"/>
      </a:accent6>
      <a:hlink>
        <a:srgbClr val="00A1DF"/>
      </a:hlink>
      <a:folHlink>
        <a:srgbClr val="FEB81A"/>
      </a:folHlink>
    </a:clrScheme>
    <a:fontScheme name="Kennedy's">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w="12700">
          <a:solidFill>
            <a:schemeClr val="accent3"/>
          </a:solid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600" dirty="0" err="1" smtClean="0"/>
        </a:defPPr>
      </a:lstStyle>
    </a:txDef>
  </a:objectDefaults>
  <a:extraClrSchemeLst/>
  <a:custClrLst>
    <a:custClr name="White">
      <a:srgbClr val="FFFFFF"/>
    </a:custClr>
    <a:custClr name="Black">
      <a:srgbClr val="000000"/>
    </a:custClr>
    <a:custClr name="100% Blue">
      <a:srgbClr val="00A1DF"/>
    </a:custClr>
    <a:custClr name="75% Blue">
      <a:srgbClr val="5DB8E7"/>
    </a:custClr>
    <a:custClr name="50% Blue">
      <a:srgbClr val="9ACFEF"/>
    </a:custClr>
    <a:custClr name="25% Blue">
      <a:srgbClr val="D0E7F7"/>
    </a:custClr>
    <a:custClr name="100% Yellow">
      <a:srgbClr val="FEB81A"/>
    </a:custClr>
    <a:custClr name="75% Yellow">
      <a:srgbClr val="FEC961"/>
    </a:custClr>
    <a:custClr name="50% Yellow">
      <a:srgbClr val="FFDB95"/>
    </a:custClr>
    <a:custClr name="25% Yellow">
      <a:srgbClr val="FFEDC9"/>
    </a:custClr>
    <a:custClr name="White">
      <a:srgbClr val="FFFFFF"/>
    </a:custClr>
    <a:custClr name="Black">
      <a:srgbClr val="000000"/>
    </a:custClr>
    <a:custClr name="100% Green">
      <a:srgbClr val="00AF42"/>
    </a:custClr>
    <a:custClr name="75% Green">
      <a:srgbClr val="0BC571"/>
    </a:custClr>
    <a:custClr name="50% Green">
      <a:srgbClr val="7FDA9D"/>
    </a:custClr>
    <a:custClr name="25% Green">
      <a:srgbClr val="C1EDCC"/>
    </a:custClr>
    <a:custClr name="100% Orange">
      <a:srgbClr val="FF6900"/>
    </a:custClr>
    <a:custClr name="75% Orange">
      <a:srgbClr val="FFA34E"/>
    </a:custClr>
    <a:custClr name="50% Orange">
      <a:srgbClr val="FFC289"/>
    </a:custClr>
    <a:custClr name="25% Orange">
      <a:srgbClr val="FFD9BF"/>
    </a:custClr>
    <a:custClr name="White">
      <a:srgbClr val="FFFFFF"/>
    </a:custClr>
    <a:custClr name="Black">
      <a:srgbClr val="000000"/>
    </a:custClr>
    <a:custClr name="100% Pink">
      <a:srgbClr val="DE0031"/>
    </a:custClr>
    <a:custClr name="75% Pink">
      <a:srgbClr val="F0605F"/>
    </a:custClr>
    <a:custClr name="50% Pink">
      <a:srgbClr val="FC9691"/>
    </a:custClr>
    <a:custClr name="25% Pink">
      <a:srgbClr val="FABFD0"/>
    </a:custClr>
    <a:custClr name="75% Black">
      <a:srgbClr val="404040"/>
    </a:custClr>
    <a:custClr name="50% Black">
      <a:srgbClr val="7F7F7F"/>
    </a:custClr>
    <a:custClr name="25% Black">
      <a:srgbClr val="BFBFBF"/>
    </a:custClr>
    <a:custClr name="10% Black">
      <a:srgbClr val="E6E6E6"/>
    </a:custClr>
  </a:custClrLst>
  <a:extLst>
    <a:ext uri="{05A4C25C-085E-4340-85A3-A5531E510DB2}">
      <thm15:themeFamily xmlns:thm15="http://schemas.microsoft.com/office/thememl/2012/main" name="Theme1" id="{12C095D8-9A85-4FC6-96DB-BB58615C608E}" vid="{613575FC-6F8F-4A78-9439-DF051E5B0DD6}"/>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4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owerPoint presentation template" id="{24ECDA5E-9FBC-4F5D-ACAE-1F8BBCD39847}" vid="{37BCA474-1878-49D0-BB09-347BE5E3E73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ormVersion xmlns="8e46f4ab-f528-4aa4-9433-1d0411e896d4" xsi:nil="true"/>
    <FormLocale xmlns="8e46f4ab-f528-4aa4-9433-1d0411e896d4" xsi:nil="true"/>
    <FormName xmlns="8e46f4ab-f528-4aa4-9433-1d0411e896d4" xsi:nil="true"/>
    <FormDescription xmlns="8e46f4ab-f528-4aa4-9433-1d0411e896d4" xsi:nil="true"/>
    <CustomContentTypeId xmlns="8e46f4ab-f528-4aa4-9433-1d0411e896d4" xsi:nil="true"/>
    <FormId xmlns="8e46f4ab-f528-4aa4-9433-1d0411e896d4" xsi:nil="true"/>
    <ShowInCatalog xmlns="8e46f4ab-f528-4aa4-9433-1d0411e896d4">false</ShowInCatalog>
    <FormCategory xmlns="8e46f4ab-f528-4aa4-9433-1d0411e896d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InfoPath Form Template" ma:contentTypeID="0x010100F8EF98760CBA4A94994F13BA881038FA0080D46CEFE3EA4945A7AE7ABA828B00CA" ma:contentTypeVersion="6" ma:contentTypeDescription="A Microsoft InfoPath Form Template." ma:contentTypeScope="" ma:versionID="263f5aceb8186cd4a404d4b14944d85b">
  <xsd:schema xmlns:xsd="http://www.w3.org/2001/XMLSchema" xmlns:xs="http://www.w3.org/2001/XMLSchema" xmlns:p="http://schemas.microsoft.com/office/2006/metadata/properties" xmlns:ns2="8e46f4ab-f528-4aa4-9433-1d0411e896d4" targetNamespace="http://schemas.microsoft.com/office/2006/metadata/properties" ma:root="true" ma:fieldsID="0271f2b5f6c3295ff904ea3bf1bb38d4" ns2:_="">
    <xsd:import namespace="8e46f4ab-f528-4aa4-9433-1d0411e896d4"/>
    <xsd:element name="properties">
      <xsd:complexType>
        <xsd:sequence>
          <xsd:element name="documentManagement">
            <xsd:complexType>
              <xsd:all>
                <xsd:element ref="ns2:FormName" minOccurs="0"/>
                <xsd:element ref="ns2:FormCategory" minOccurs="0"/>
                <xsd:element ref="ns2:FormVersion" minOccurs="0"/>
                <xsd:element ref="ns2:FormId" minOccurs="0"/>
                <xsd:element ref="ns2:FormLocale" minOccurs="0"/>
                <xsd:element ref="ns2:FormDescription" minOccurs="0"/>
                <xsd:element ref="ns2:CustomContentTypeId" minOccurs="0"/>
                <xsd:element ref="ns2:ShowInCatalo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46f4ab-f528-4aa4-9433-1d0411e896d4" elementFormDefault="qualified">
    <xsd:import namespace="http://schemas.microsoft.com/office/2006/documentManagement/types"/>
    <xsd:import namespace="http://schemas.microsoft.com/office/infopath/2007/PartnerControls"/>
    <xsd:element name="FormName" ma:index="4" nillable="true" ma:displayName="Form Name" ma:internalName="FormName">
      <xsd:simpleType>
        <xsd:restriction base="dms:Text"/>
      </xsd:simpleType>
    </xsd:element>
    <xsd:element name="FormCategory" ma:index="5" nillable="true" ma:displayName="Form Category" ma:internalName="FormCategory">
      <xsd:simpleType>
        <xsd:restriction base="dms:Text"/>
      </xsd:simpleType>
    </xsd:element>
    <xsd:element name="FormVersion" ma:index="6" nillable="true" ma:displayName="Form Version" ma:internalName="FormVersion">
      <xsd:simpleType>
        <xsd:restriction base="dms:Text"/>
      </xsd:simpleType>
    </xsd:element>
    <xsd:element name="FormId" ma:index="7" nillable="true" ma:displayName="Form ID" ma:internalName="FormId">
      <xsd:simpleType>
        <xsd:restriction base="dms:Text"/>
      </xsd:simpleType>
    </xsd:element>
    <xsd:element name="FormLocale" ma:index="8" nillable="true" ma:displayName="Form Locale" ma:internalName="FormLocale">
      <xsd:simpleType>
        <xsd:restriction base="dms:Text"/>
      </xsd:simpleType>
    </xsd:element>
    <xsd:element name="FormDescription" ma:index="9" nillable="true" ma:displayName="Form Description" ma:internalName="FormDescription">
      <xsd:simpleType>
        <xsd:restriction base="dms:Text"/>
      </xsd:simpleType>
    </xsd:element>
    <xsd:element name="CustomContentTypeId" ma:index="10" nillable="true" ma:displayName="Content Type ID" ma:hidden="true" ma:internalName="CustomContentTypeId">
      <xsd:simpleType>
        <xsd:restriction base="dms:Text"/>
      </xsd:simpleType>
    </xsd:element>
    <xsd:element name="ShowInCatalog" ma:index="11" nillable="true" ma:displayName="Show in Catalog" ma:default="TRUE" ma:internalName="ShowInCatalog">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A592E4-F9D5-4516-8D6E-FA1431A46C89}">
  <ds:schemaRefs>
    <ds:schemaRef ds:uri="http://schemas.microsoft.com/office/2006/metadata/properties"/>
    <ds:schemaRef ds:uri="http://schemas.microsoft.com/office/infopath/2007/PartnerControls"/>
    <ds:schemaRef ds:uri="8e46f4ab-f528-4aa4-9433-1d0411e896d4"/>
  </ds:schemaRefs>
</ds:datastoreItem>
</file>

<file path=customXml/itemProps2.xml><?xml version="1.0" encoding="utf-8"?>
<ds:datastoreItem xmlns:ds="http://schemas.openxmlformats.org/officeDocument/2006/customXml" ds:itemID="{42ED3A27-B1AF-4EC8-AEA3-45536527FC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46f4ab-f528-4aa4-9433-1d0411e896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04670D-4AD0-4A20-B77B-9A491835FB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template (size 16-9) - landscape widescreen (5)</Template>
  <TotalTime>475</TotalTime>
  <Words>1728</Words>
  <Application>Microsoft Office PowerPoint</Application>
  <PresentationFormat>On-screen Show (16:9)</PresentationFormat>
  <Paragraphs>227</Paragraphs>
  <Slides>32</Slides>
  <Notes>14</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32</vt:i4>
      </vt:variant>
    </vt:vector>
  </HeadingPairs>
  <TitlesOfParts>
    <vt:vector size="49" baseType="lpstr">
      <vt:lpstr>Aptos</vt:lpstr>
      <vt:lpstr>Arial</vt:lpstr>
      <vt:lpstr>Arial 1</vt:lpstr>
      <vt:lpstr>Calibri</vt:lpstr>
      <vt:lpstr>Calibri Light</vt:lpstr>
      <vt:lpstr>Frutiger LT Std</vt:lpstr>
      <vt:lpstr>Google Sans</vt:lpstr>
      <vt:lpstr>Roboto</vt:lpstr>
      <vt:lpstr>Segoe UI</vt:lpstr>
      <vt:lpstr>Trebuchet MS</vt:lpstr>
      <vt:lpstr>Wingdings 2</vt:lpstr>
      <vt:lpstr>Wingdings 3</vt:lpstr>
      <vt:lpstr>6_Office Theme</vt:lpstr>
      <vt:lpstr>4_Office Theme</vt:lpstr>
      <vt:lpstr>Office Theme</vt:lpstr>
      <vt:lpstr>Theme1</vt:lpstr>
      <vt:lpstr>1_Office Theme</vt:lpstr>
      <vt:lpstr>PowerPoint Presentation</vt:lpstr>
      <vt:lpstr>Agenda</vt:lpstr>
      <vt:lpstr>PowerPoint Presentation</vt:lpstr>
      <vt:lpstr>Housekeeping</vt:lpstr>
      <vt:lpstr>Learning Objective</vt:lpstr>
      <vt:lpstr>Maternity Intelligent Automation Programme Josh Clift &amp; Charlotte Taphouse</vt:lpstr>
      <vt:lpstr>PowerPoint Presentation</vt:lpstr>
      <vt:lpstr>PowerPoint Presentation</vt:lpstr>
      <vt:lpstr>PowerPoint Presentation</vt:lpstr>
      <vt:lpstr>Our journey with PHU Innovation &amp; Intelligent Automation team</vt:lpstr>
      <vt:lpstr>PowerPoint Presentation</vt:lpstr>
      <vt:lpstr>An example of our achievements</vt:lpstr>
      <vt:lpstr>An example of our achievements</vt:lpstr>
      <vt:lpstr> </vt:lpstr>
      <vt:lpstr>Commendations</vt:lpstr>
      <vt:lpstr>PowerPoint Presentation</vt:lpstr>
      <vt:lpstr>PowerPoint Presentation</vt:lpstr>
      <vt:lpstr>Digital Healthcare Technology </vt:lpstr>
      <vt:lpstr>Digital Healthcare Technology  </vt:lpstr>
      <vt:lpstr>Digital Healthcare Technology </vt:lpstr>
      <vt:lpstr>PowerPoint Presentation</vt:lpstr>
      <vt:lpstr>PowerPoint Presentation</vt:lpstr>
      <vt:lpstr>PowerPoint Presentation</vt:lpstr>
      <vt:lpstr>PowerPoint Presentation</vt:lpstr>
      <vt:lpstr>Patient safety strategy</vt:lpstr>
      <vt:lpstr>Improving workplace culture</vt:lpstr>
      <vt:lpstr>Just and learning culture charter</vt:lpstr>
      <vt:lpstr>PowerPoint Presentation</vt:lpstr>
      <vt:lpstr>PowerPoint Presentation</vt:lpstr>
      <vt:lpstr>Expert Panel</vt:lpstr>
      <vt:lpstr>PowerPoint Presentation</vt:lpstr>
      <vt:lpstr>PowerPoint Presentation</vt:lpstr>
    </vt:vector>
  </TitlesOfParts>
  <Company>NHS Resolution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LATHAM-PARKER, Caroline (NHS RESOLUTION)</dc:creator>
  <cp:lastModifiedBy>STAFFORD, Michelle (NHS RESOLUTION)</cp:lastModifiedBy>
  <cp:revision>12</cp:revision>
  <dcterms:created xsi:type="dcterms:W3CDTF">2024-10-24T09:21:11Z</dcterms:created>
  <dcterms:modified xsi:type="dcterms:W3CDTF">2024-11-05T13:41:57Z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1100</vt:r8>
  </property>
  <property fmtid="{D5CDD505-2E9C-101B-9397-08002B2CF9AE}" pid="3" name="ContentTypeId">
    <vt:lpwstr>0x010100F8EF98760CBA4A94994F13BA881038FA0080D46CEFE3EA4945A7AE7ABA828B00CA</vt:lpwstr>
  </property>
  <property fmtid="{D5CDD505-2E9C-101B-9397-08002B2CF9AE}" pid="4" name="_ExtendedDescription">
    <vt:lpwstr/>
  </property>
</Properties>
</file>