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09344" y="1923288"/>
            <a:ext cx="279400" cy="3365500"/>
          </a:xfrm>
          <a:custGeom>
            <a:avLst/>
            <a:gdLst/>
            <a:ahLst/>
            <a:cxnLst/>
            <a:rect l="l" t="t" r="r" b="b"/>
            <a:pathLst>
              <a:path w="279400" h="3365500">
                <a:moveTo>
                  <a:pt x="278892" y="0"/>
                </a:moveTo>
                <a:lnTo>
                  <a:pt x="0" y="0"/>
                </a:lnTo>
                <a:lnTo>
                  <a:pt x="0" y="3364991"/>
                </a:lnTo>
                <a:lnTo>
                  <a:pt x="278892" y="3364991"/>
                </a:lnTo>
                <a:lnTo>
                  <a:pt x="2788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307335" y="3942588"/>
            <a:ext cx="280670" cy="1346200"/>
          </a:xfrm>
          <a:custGeom>
            <a:avLst/>
            <a:gdLst/>
            <a:ahLst/>
            <a:cxnLst/>
            <a:rect l="l" t="t" r="r" b="b"/>
            <a:pathLst>
              <a:path w="280669" h="1346200">
                <a:moveTo>
                  <a:pt x="280415" y="0"/>
                </a:moveTo>
                <a:lnTo>
                  <a:pt x="0" y="0"/>
                </a:lnTo>
                <a:lnTo>
                  <a:pt x="0" y="1345691"/>
                </a:lnTo>
                <a:lnTo>
                  <a:pt x="280415" y="1345691"/>
                </a:lnTo>
                <a:lnTo>
                  <a:pt x="28041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06851" y="4480560"/>
            <a:ext cx="279400" cy="807720"/>
          </a:xfrm>
          <a:custGeom>
            <a:avLst/>
            <a:gdLst/>
            <a:ahLst/>
            <a:cxnLst/>
            <a:rect l="l" t="t" r="r" b="b"/>
            <a:pathLst>
              <a:path w="279400" h="807720">
                <a:moveTo>
                  <a:pt x="278892" y="0"/>
                </a:moveTo>
                <a:lnTo>
                  <a:pt x="0" y="0"/>
                </a:lnTo>
                <a:lnTo>
                  <a:pt x="0" y="807719"/>
                </a:lnTo>
                <a:lnTo>
                  <a:pt x="278892" y="807719"/>
                </a:lnTo>
                <a:lnTo>
                  <a:pt x="2788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704844" y="4614672"/>
            <a:ext cx="280670" cy="673735"/>
          </a:xfrm>
          <a:custGeom>
            <a:avLst/>
            <a:gdLst/>
            <a:ahLst/>
            <a:cxnLst/>
            <a:rect l="l" t="t" r="r" b="b"/>
            <a:pathLst>
              <a:path w="280670" h="673735">
                <a:moveTo>
                  <a:pt x="280415" y="0"/>
                </a:moveTo>
                <a:lnTo>
                  <a:pt x="0" y="0"/>
                </a:lnTo>
                <a:lnTo>
                  <a:pt x="0" y="673608"/>
                </a:lnTo>
                <a:lnTo>
                  <a:pt x="280415" y="673608"/>
                </a:lnTo>
                <a:lnTo>
                  <a:pt x="28041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404359" y="4750308"/>
            <a:ext cx="279400" cy="538480"/>
          </a:xfrm>
          <a:custGeom>
            <a:avLst/>
            <a:gdLst/>
            <a:ahLst/>
            <a:cxnLst/>
            <a:rect l="l" t="t" r="r" b="b"/>
            <a:pathLst>
              <a:path w="279400" h="538479">
                <a:moveTo>
                  <a:pt x="278891" y="0"/>
                </a:moveTo>
                <a:lnTo>
                  <a:pt x="0" y="0"/>
                </a:lnTo>
                <a:lnTo>
                  <a:pt x="0" y="537971"/>
                </a:lnTo>
                <a:lnTo>
                  <a:pt x="278891" y="537971"/>
                </a:lnTo>
                <a:lnTo>
                  <a:pt x="27889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102352" y="4750308"/>
            <a:ext cx="280670" cy="538480"/>
          </a:xfrm>
          <a:custGeom>
            <a:avLst/>
            <a:gdLst/>
            <a:ahLst/>
            <a:cxnLst/>
            <a:rect l="l" t="t" r="r" b="b"/>
            <a:pathLst>
              <a:path w="280670" h="538479">
                <a:moveTo>
                  <a:pt x="280415" y="0"/>
                </a:moveTo>
                <a:lnTo>
                  <a:pt x="0" y="0"/>
                </a:lnTo>
                <a:lnTo>
                  <a:pt x="0" y="537971"/>
                </a:lnTo>
                <a:lnTo>
                  <a:pt x="280415" y="537971"/>
                </a:lnTo>
                <a:lnTo>
                  <a:pt x="28041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5801867" y="4750308"/>
            <a:ext cx="279400" cy="538480"/>
          </a:xfrm>
          <a:custGeom>
            <a:avLst/>
            <a:gdLst/>
            <a:ahLst/>
            <a:cxnLst/>
            <a:rect l="l" t="t" r="r" b="b"/>
            <a:pathLst>
              <a:path w="279400" h="538479">
                <a:moveTo>
                  <a:pt x="278892" y="0"/>
                </a:moveTo>
                <a:lnTo>
                  <a:pt x="0" y="0"/>
                </a:lnTo>
                <a:lnTo>
                  <a:pt x="0" y="537971"/>
                </a:lnTo>
                <a:lnTo>
                  <a:pt x="278892" y="537971"/>
                </a:lnTo>
                <a:lnTo>
                  <a:pt x="2788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501384" y="4750308"/>
            <a:ext cx="279400" cy="538480"/>
          </a:xfrm>
          <a:custGeom>
            <a:avLst/>
            <a:gdLst/>
            <a:ahLst/>
            <a:cxnLst/>
            <a:rect l="l" t="t" r="r" b="b"/>
            <a:pathLst>
              <a:path w="279400" h="538479">
                <a:moveTo>
                  <a:pt x="278891" y="0"/>
                </a:moveTo>
                <a:lnTo>
                  <a:pt x="0" y="0"/>
                </a:lnTo>
                <a:lnTo>
                  <a:pt x="0" y="537971"/>
                </a:lnTo>
                <a:lnTo>
                  <a:pt x="278891" y="537971"/>
                </a:lnTo>
                <a:lnTo>
                  <a:pt x="27889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7199376" y="5018532"/>
            <a:ext cx="280670" cy="269875"/>
          </a:xfrm>
          <a:custGeom>
            <a:avLst/>
            <a:gdLst/>
            <a:ahLst/>
            <a:cxnLst/>
            <a:rect l="l" t="t" r="r" b="b"/>
            <a:pathLst>
              <a:path w="280670" h="269875">
                <a:moveTo>
                  <a:pt x="280416" y="0"/>
                </a:moveTo>
                <a:lnTo>
                  <a:pt x="0" y="0"/>
                </a:lnTo>
                <a:lnTo>
                  <a:pt x="0" y="269747"/>
                </a:lnTo>
                <a:lnTo>
                  <a:pt x="280416" y="269747"/>
                </a:lnTo>
                <a:lnTo>
                  <a:pt x="28041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898892" y="5154168"/>
            <a:ext cx="279400" cy="134620"/>
          </a:xfrm>
          <a:custGeom>
            <a:avLst/>
            <a:gdLst/>
            <a:ahLst/>
            <a:cxnLst/>
            <a:rect l="l" t="t" r="r" b="b"/>
            <a:pathLst>
              <a:path w="279400" h="134620">
                <a:moveTo>
                  <a:pt x="278891" y="0"/>
                </a:moveTo>
                <a:lnTo>
                  <a:pt x="0" y="0"/>
                </a:lnTo>
                <a:lnTo>
                  <a:pt x="0" y="134112"/>
                </a:lnTo>
                <a:lnTo>
                  <a:pt x="278891" y="134112"/>
                </a:lnTo>
                <a:lnTo>
                  <a:pt x="27889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596883" y="5154168"/>
            <a:ext cx="280670" cy="134620"/>
          </a:xfrm>
          <a:custGeom>
            <a:avLst/>
            <a:gdLst/>
            <a:ahLst/>
            <a:cxnLst/>
            <a:rect l="l" t="t" r="r" b="b"/>
            <a:pathLst>
              <a:path w="280670" h="134620">
                <a:moveTo>
                  <a:pt x="280416" y="0"/>
                </a:moveTo>
                <a:lnTo>
                  <a:pt x="0" y="0"/>
                </a:lnTo>
                <a:lnTo>
                  <a:pt x="0" y="134112"/>
                </a:lnTo>
                <a:lnTo>
                  <a:pt x="280416" y="134112"/>
                </a:lnTo>
                <a:lnTo>
                  <a:pt x="28041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296400" y="5154168"/>
            <a:ext cx="279400" cy="134620"/>
          </a:xfrm>
          <a:custGeom>
            <a:avLst/>
            <a:gdLst/>
            <a:ahLst/>
            <a:cxnLst/>
            <a:rect l="l" t="t" r="r" b="b"/>
            <a:pathLst>
              <a:path w="279400" h="134620">
                <a:moveTo>
                  <a:pt x="278892" y="0"/>
                </a:moveTo>
                <a:lnTo>
                  <a:pt x="0" y="0"/>
                </a:lnTo>
                <a:lnTo>
                  <a:pt x="0" y="134112"/>
                </a:lnTo>
                <a:lnTo>
                  <a:pt x="278892" y="134112"/>
                </a:lnTo>
                <a:lnTo>
                  <a:pt x="2788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399032" y="1251204"/>
            <a:ext cx="0" cy="4037329"/>
          </a:xfrm>
          <a:custGeom>
            <a:avLst/>
            <a:gdLst/>
            <a:ahLst/>
            <a:cxnLst/>
            <a:rect l="l" t="t" r="r" b="b"/>
            <a:pathLst>
              <a:path h="4037329">
                <a:moveTo>
                  <a:pt x="0" y="4037076"/>
                </a:moveTo>
                <a:lnTo>
                  <a:pt x="0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342644" y="528828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342644" y="461467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342644" y="394258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42644" y="326898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342644" y="2596896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342644" y="192328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342644" y="125120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399032" y="5288280"/>
            <a:ext cx="8387080" cy="0"/>
          </a:xfrm>
          <a:custGeom>
            <a:avLst/>
            <a:gdLst/>
            <a:ahLst/>
            <a:cxnLst/>
            <a:rect l="l" t="t" r="r" b="b"/>
            <a:pathLst>
              <a:path w="8387080">
                <a:moveTo>
                  <a:pt x="0" y="0"/>
                </a:moveTo>
                <a:lnTo>
                  <a:pt x="838657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399032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2098548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2796539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496055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194047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893564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5591555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6291071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6990588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7688580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8388095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9086088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9785604" y="528828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88004" y="4185666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86885" y="4319727"/>
            <a:ext cx="1162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5894" y="445477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4775" y="445477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3655" y="445477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82918" y="445477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81798" y="4723892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80680" y="485863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79560" y="485863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78442" y="485863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1519" y="5149088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1519" y="4476115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214551" y="5465572"/>
            <a:ext cx="1263472" cy="767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28595" y="5445633"/>
            <a:ext cx="450977" cy="462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19246" y="5449316"/>
            <a:ext cx="957961" cy="7496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93766" y="5473827"/>
            <a:ext cx="976884" cy="8074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307201" y="5468366"/>
            <a:ext cx="1767585" cy="7378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211693" y="5466969"/>
            <a:ext cx="1252854" cy="8308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21613" y="2685444"/>
            <a:ext cx="203835" cy="11715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dirty="0">
                <a:latin typeface="Calibri"/>
                <a:cs typeface="Calibri"/>
              </a:rPr>
              <a:t>Number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of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bids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3158" y="694182"/>
            <a:ext cx="6187542" cy="33906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breakdown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categories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successful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bids 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(total=67</a:t>
            </a:r>
            <a:r>
              <a:rPr sz="1600" b="1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bids)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840">
              <a:lnSpc>
                <a:spcPct val="100000"/>
              </a:lnSpc>
              <a:spcBef>
                <a:spcPts val="1125"/>
              </a:spcBef>
            </a:pPr>
            <a:r>
              <a:rPr sz="1400" spc="-5" dirty="0">
                <a:latin typeface="Calibri"/>
                <a:cs typeface="Calibri"/>
              </a:rPr>
              <a:t>30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974725">
              <a:lnSpc>
                <a:spcPts val="1455"/>
              </a:lnSpc>
            </a:pPr>
            <a:r>
              <a:rPr sz="1400" spc="-5" dirty="0">
                <a:latin typeface="Calibri"/>
                <a:cs typeface="Calibri"/>
              </a:rPr>
              <a:t>25</a:t>
            </a:r>
            <a:endParaRPr sz="1400" dirty="0">
              <a:latin typeface="Calibri"/>
              <a:cs typeface="Calibri"/>
            </a:endParaRPr>
          </a:p>
          <a:p>
            <a:pPr marL="370840">
              <a:lnSpc>
                <a:spcPts val="1455"/>
              </a:lnSpc>
            </a:pPr>
            <a:r>
              <a:rPr sz="1400" spc="-5" dirty="0">
                <a:latin typeface="Calibri"/>
                <a:cs typeface="Calibri"/>
              </a:rPr>
              <a:t>25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 dirty="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15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673860">
              <a:lnSpc>
                <a:spcPts val="1455"/>
              </a:lnSpc>
            </a:pPr>
            <a:r>
              <a:rPr sz="1400" spc="-5" dirty="0">
                <a:latin typeface="Calibri"/>
                <a:cs typeface="Calibri"/>
              </a:rPr>
              <a:t>10</a:t>
            </a:r>
            <a:endParaRPr sz="1400" dirty="0">
              <a:latin typeface="Calibri"/>
              <a:cs typeface="Calibri"/>
            </a:endParaRPr>
          </a:p>
          <a:p>
            <a:pPr marL="370840">
              <a:lnSpc>
                <a:spcPts val="1455"/>
              </a:lnSpc>
            </a:pPr>
            <a:r>
              <a:rPr sz="1400" spc="-5" dirty="0">
                <a:latin typeface="Calibri"/>
                <a:cs typeface="Calibri"/>
              </a:rPr>
              <a:t>10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3102" y="6502171"/>
            <a:ext cx="5864099" cy="427039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9"/>
              </a:spcBef>
            </a:pPr>
            <a:r>
              <a:rPr sz="1400" b="1" spc="-5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400" b="1" spc="-1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400" b="1" spc="-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400" b="1" spc="-2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ory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Analysis of incentivisation </a:t>
            </a:r>
            <a:r>
              <a:rPr sz="1100" spc="-5" dirty="0">
                <a:latin typeface="Arial" panose="020B0604020202020204" pitchFamily="34" charset="0"/>
                <a:cs typeface="Arial" panose="020B0604020202020204" pitchFamily="34" charset="0"/>
              </a:rPr>
              <a:t>bids </a:t>
            </a: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NHS Resolution </a:t>
            </a:r>
            <a:r>
              <a:rPr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sz="1100" spc="-5" dirty="0"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100" spc="-5" dirty="0">
                <a:latin typeface="Arial" panose="020B0604020202020204" pitchFamily="34" charset="0"/>
                <a:cs typeface="Arial" panose="020B0604020202020204" pitchFamily="34" charset="0"/>
              </a:rPr>
              <a:t>Sign up </a:t>
            </a: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sz="1100" spc="-5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sz="11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spc="-5" dirty="0">
                <a:latin typeface="Arial" panose="020B0604020202020204" pitchFamily="34" charset="0"/>
                <a:cs typeface="Arial" panose="020B0604020202020204" pitchFamily="34" charset="0"/>
              </a:rPr>
              <a:t>Campaign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559" y="462943"/>
            <a:ext cx="1601623" cy="8423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49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Hannah</dc:creator>
  <cp:lastModifiedBy>Admin</cp:lastModifiedBy>
  <cp:revision>1</cp:revision>
  <dcterms:created xsi:type="dcterms:W3CDTF">2017-08-18T14:32:34Z</dcterms:created>
  <dcterms:modified xsi:type="dcterms:W3CDTF">2017-08-18T14:05:09Z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2015-07-29T00:00:00Z</vt:filetime>
  </property>
  <property fmtid="{D5CDD505-2E9C-101B-9397-08002B2CF9AE}" pid="3" name="Creator">
    <vt:lpwstr>Microsoft® Excel® 2010</vt:lpwstr>
  </property>
  <property fmtid="{D5CDD505-2E9C-101B-9397-08002B2CF9AE}" pid="4" name="LastSaved">
    <vt:filetime>2017-08-18T00:00:00Z</vt:filetime>
  </property>
</Properties>
</file>